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6600" b="1" dirty="0" smtClean="0">
                <a:solidFill>
                  <a:srgbClr val="C00000"/>
                </a:solidFill>
              </a:rPr>
              <a:t>תודעה / אלכס אפשטיין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irit\Desktop\boo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2713038" cy="27130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/>
              <a:t>תולעת הספרים החלה לפחד מהמוות. מאחד הספרים שכילתה למדה על האפשרות להפוך לתולעת ספרים דיגיטלית. כדי להתכונן החלה לנקב ספרי תפילה.</a:t>
            </a:r>
            <a:endParaRPr lang="en-US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</a:p>
          <a:p>
            <a:pPr algn="ctr">
              <a:buNone/>
            </a:pP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לפחד</a:t>
            </a:r>
            <a:r>
              <a:rPr lang="he-IL" b="1" dirty="0" smtClean="0"/>
              <a:t> מה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r>
              <a:rPr lang="he-IL" b="1" dirty="0" smtClean="0"/>
              <a:t>.</a:t>
            </a:r>
          </a:p>
          <a:p>
            <a:pPr algn="ctr">
              <a:buNone/>
            </a:pPr>
            <a:r>
              <a:rPr lang="he-IL" b="1" dirty="0" smtClean="0"/>
              <a:t>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כדי להתכונן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</a:p>
          <a:p>
            <a:pPr algn="ctr">
              <a:buNone/>
            </a:pP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  <a:r>
              <a:rPr lang="he-IL" b="1" dirty="0" smtClean="0"/>
              <a:t>.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 </a:t>
            </a:r>
            <a:r>
              <a:rPr lang="he-IL" b="1" dirty="0" smtClean="0">
                <a:solidFill>
                  <a:srgbClr val="FF0000"/>
                </a:solidFill>
              </a:rPr>
              <a:t>החלה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לפחד</a:t>
            </a:r>
            <a:r>
              <a:rPr lang="he-IL" b="1" dirty="0" smtClean="0"/>
              <a:t> מה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r>
              <a:rPr lang="he-IL" b="1" dirty="0" smtClean="0"/>
              <a:t>.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כדי להתכונן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  <a:r>
              <a:rPr lang="he-IL" b="1" dirty="0" smtClean="0"/>
              <a:t>.</a:t>
            </a:r>
            <a:endParaRPr lang="en-US" b="1" dirty="0" smtClean="0"/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 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</a:p>
          <a:p>
            <a:pPr algn="ctr">
              <a:buNone/>
            </a:pPr>
            <a:r>
              <a:rPr lang="he-IL" b="1" dirty="0" smtClean="0"/>
              <a:t>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 </a:t>
            </a:r>
            <a:r>
              <a:rPr lang="he-IL" b="1" dirty="0" smtClean="0">
                <a:solidFill>
                  <a:srgbClr val="00B050"/>
                </a:solidFill>
              </a:rPr>
              <a:t>להתכונן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 לפחד </a:t>
            </a:r>
            <a:r>
              <a:rPr lang="he-IL" b="1" dirty="0" smtClean="0"/>
              <a:t>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מאחד הספרים שכילתה 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למדה (על) האפשרות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להפוך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לתולעת ספרים דיגיטלית</a:t>
            </a:r>
            <a:r>
              <a:rPr lang="he-IL" b="1" dirty="0" smtClean="0"/>
              <a:t>.</a:t>
            </a:r>
          </a:p>
          <a:p>
            <a:pPr algn="ctr">
              <a:buNone/>
            </a:pPr>
            <a:endParaRPr lang="he-IL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מאחד הספרים שכילתה 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למדה (על) </a:t>
            </a:r>
            <a:r>
              <a:rPr lang="he-IL" sz="4800" b="1" dirty="0" smtClean="0"/>
              <a:t>האפשרות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להפוך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לתולעת ספרים דיגיטלית</a:t>
            </a:r>
            <a:r>
              <a:rPr lang="he-IL" b="1" dirty="0" smtClean="0">
                <a:solidFill>
                  <a:srgbClr val="C00000"/>
                </a:solidFill>
              </a:rPr>
              <a:t>.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sz="4400" b="1" dirty="0" smtClean="0">
                <a:solidFill>
                  <a:srgbClr val="FF0000"/>
                </a:solidFill>
              </a:rPr>
              <a:t>תולעת הספרים</a:t>
            </a:r>
          </a:p>
          <a:p>
            <a:pPr algn="ctr">
              <a:buNone/>
            </a:pPr>
            <a:endParaRPr lang="he-IL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e-IL" sz="4400" b="1" dirty="0" smtClean="0">
                <a:solidFill>
                  <a:srgbClr val="FF0000"/>
                </a:solidFill>
              </a:rPr>
              <a:t> </a:t>
            </a:r>
            <a:r>
              <a:rPr lang="he-IL" sz="5400" b="1" dirty="0" smtClean="0"/>
              <a:t>האפשרות להפוך</a:t>
            </a:r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לתולעת ספרים דיגיטלית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r>
              <a:rPr lang="he-IL" b="1" dirty="0" smtClean="0"/>
              <a:t>ספרים</a:t>
            </a:r>
          </a:p>
          <a:p>
            <a:pPr algn="ctr">
              <a:buNone/>
            </a:pPr>
            <a:r>
              <a:rPr lang="he-IL" sz="4800" b="1" dirty="0" smtClean="0">
                <a:solidFill>
                  <a:srgbClr val="C00000"/>
                </a:solidFill>
              </a:rPr>
              <a:t>האפשרות להפוך</a:t>
            </a:r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/>
              <a:t>ספרים דיגיטליים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sz="6600" b="1" dirty="0" smtClean="0"/>
              <a:t>לנקב</a:t>
            </a:r>
          </a:p>
          <a:p>
            <a:pPr algn="ctr">
              <a:buNone/>
            </a:pPr>
            <a:r>
              <a:rPr lang="he-IL" b="1" dirty="0" smtClean="0"/>
              <a:t> מקבת, נקב, ניקבה, נקבה,</a:t>
            </a:r>
          </a:p>
          <a:p>
            <a:pPr algn="ctr">
              <a:buNone/>
            </a:pPr>
            <a:r>
              <a:rPr lang="he-IL" dirty="0" smtClean="0"/>
              <a:t> </a:t>
            </a:r>
            <a:r>
              <a:rPr lang="he-IL" b="1" dirty="0" smtClean="0"/>
              <a:t>יקוב הדין את ההר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r>
              <a:rPr lang="he-IL" sz="6600" b="1" dirty="0" smtClean="0"/>
              <a:t>תודעה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C00000"/>
                </a:solidFill>
              </a:rPr>
              <a:t>לדעת, ידיעה, דעה, הודעה, מודעה, ידיעה, מידע, מודעות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/>
              <a:t>תולעת הספרים החלה לפחד מהמוות. מאחד הספרים שכילתה למדה על האפשרות להפוך לתולעת ספרים דיגיטלית. כדי להתכונן החלה לנקב ספרי תפילה.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162</Words>
  <Application>Microsoft Office PowerPoint</Application>
  <PresentationFormat>On-screen Show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תודעה / אלכס אפשטיין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תודעה / אלכס אפשטיין</dc:title>
  <dc:creator>irit</dc:creator>
  <cp:lastModifiedBy>Aharony, Irit</cp:lastModifiedBy>
  <cp:revision>4</cp:revision>
  <dcterms:created xsi:type="dcterms:W3CDTF">2006-08-16T00:00:00Z</dcterms:created>
  <dcterms:modified xsi:type="dcterms:W3CDTF">2017-12-18T13:29:24Z</dcterms:modified>
</cp:coreProperties>
</file>