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99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96FBBA-2CEC-4B6E-8A25-974309BEC564}" type="datetimeFigureOut">
              <a:rPr lang="en-US" smtClean="0"/>
              <a:t>10/28/2012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B3A3D1-7762-4C36-ABA7-504AD6CA0CC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dirty="0" smtClean="0"/>
              <a:t>לדבר על לקטי שירים,  פזמונים,</a:t>
            </a:r>
            <a:r>
              <a:rPr lang="he-IL" baseline="0" dirty="0" smtClean="0"/>
              <a:t> אלבומי ניצחון אחרי המלחמות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3A3D1-7762-4C36-ABA7-504AD6CA0CC9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dirty="0" smtClean="0"/>
              <a:t>לדבר על שיוך פוליטי לשמאל, חבר של רבין ויגאל אלון מהפלמח</a:t>
            </a:r>
          </a:p>
          <a:p>
            <a:pPr algn="r" rtl="1"/>
            <a:r>
              <a:rPr lang="he-IL" dirty="0" smtClean="0"/>
              <a:t>לדבר על עיתונות מגוייסת,</a:t>
            </a:r>
            <a:r>
              <a:rPr lang="he-IL" baseline="0" dirty="0" smtClean="0"/>
              <a:t> וסגנון הכתיבה של המקאמה – פרוזה מחורזת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3A3D1-7762-4C36-ABA7-504AD6CA0CC9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25BE0-5E02-4F6D-8C1C-CC3DE4215843}" type="datetimeFigureOut">
              <a:rPr lang="en-US" smtClean="0"/>
              <a:t>10/28/2012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B10B-742C-48CF-A995-13075158F2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25BE0-5E02-4F6D-8C1C-CC3DE4215843}" type="datetimeFigureOut">
              <a:rPr lang="en-US" smtClean="0"/>
              <a:t>10/28/2012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B10B-742C-48CF-A995-13075158F2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25BE0-5E02-4F6D-8C1C-CC3DE4215843}" type="datetimeFigureOut">
              <a:rPr lang="en-US" smtClean="0"/>
              <a:t>10/28/2012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B10B-742C-48CF-A995-13075158F2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25BE0-5E02-4F6D-8C1C-CC3DE4215843}" type="datetimeFigureOut">
              <a:rPr lang="en-US" smtClean="0"/>
              <a:t>10/28/2012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B10B-742C-48CF-A995-13075158F2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25BE0-5E02-4F6D-8C1C-CC3DE4215843}" type="datetimeFigureOut">
              <a:rPr lang="en-US" smtClean="0"/>
              <a:t>10/28/2012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B10B-742C-48CF-A995-13075158F2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25BE0-5E02-4F6D-8C1C-CC3DE4215843}" type="datetimeFigureOut">
              <a:rPr lang="en-US" smtClean="0"/>
              <a:t>10/28/2012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B10B-742C-48CF-A995-13075158F2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25BE0-5E02-4F6D-8C1C-CC3DE4215843}" type="datetimeFigureOut">
              <a:rPr lang="en-US" smtClean="0"/>
              <a:t>10/28/2012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B10B-742C-48CF-A995-13075158F2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25BE0-5E02-4F6D-8C1C-CC3DE4215843}" type="datetimeFigureOut">
              <a:rPr lang="en-US" smtClean="0"/>
              <a:t>10/28/2012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B10B-742C-48CF-A995-13075158F2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25BE0-5E02-4F6D-8C1C-CC3DE4215843}" type="datetimeFigureOut">
              <a:rPr lang="en-US" smtClean="0"/>
              <a:t>10/28/2012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B10B-742C-48CF-A995-13075158F2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25BE0-5E02-4F6D-8C1C-CC3DE4215843}" type="datetimeFigureOut">
              <a:rPr lang="en-US" smtClean="0"/>
              <a:t>10/28/2012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B10B-742C-48CF-A995-13075158F2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25BE0-5E02-4F6D-8C1C-CC3DE4215843}" type="datetimeFigureOut">
              <a:rPr lang="en-US" smtClean="0"/>
              <a:t>10/28/2012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B10B-742C-48CF-A995-13075158F2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25BE0-5E02-4F6D-8C1C-CC3DE4215843}" type="datetimeFigureOut">
              <a:rPr lang="en-US" smtClean="0"/>
              <a:t>10/28/2012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56B10B-742C-48CF-A995-13075158F24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he.wikipedia.org/wiki/%D7%A7%D7%95%D7%91%D7%A5:Chizbatron_1949.jp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r>
              <a:rPr lang="he-IL" dirty="0" smtClean="0"/>
              <a:t>חיים חפר</a:t>
            </a:r>
            <a:br>
              <a:rPr lang="he-IL" dirty="0" smtClean="0"/>
            </a:br>
            <a:r>
              <a:rPr lang="he-IL" dirty="0" smtClean="0"/>
              <a:t>1925-2012</a:t>
            </a:r>
            <a:endParaRPr lang="en-US" dirty="0"/>
          </a:p>
        </p:txBody>
      </p:sp>
      <p:pic>
        <p:nvPicPr>
          <p:cNvPr id="1026" name="Picture 2" descr="http://upload.wikimedia.org/wikipedia/commons/thumb/2/26/Chizbatron_1949.jpg/250px-Chizbatron_1949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981200"/>
            <a:ext cx="2743200" cy="4103828"/>
          </a:xfrm>
          <a:prstGeom prst="rect">
            <a:avLst/>
          </a:prstGeom>
          <a:noFill/>
        </p:spPr>
      </p:pic>
      <p:pic>
        <p:nvPicPr>
          <p:cNvPr id="1028" name="Picture 4" descr="http://www.nrg.co.il/images/archive/300x225/1/100/16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2057400"/>
            <a:ext cx="2705438" cy="4067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200" y="838200"/>
            <a:ext cx="5943600" cy="5257800"/>
          </a:xfrm>
        </p:spPr>
        <p:txBody>
          <a:bodyPr>
            <a:normAutofit/>
          </a:bodyPr>
          <a:lstStyle/>
          <a:p>
            <a:pPr algn="r" rtl="1"/>
            <a:r>
              <a:rPr lang="he-IL" dirty="0" smtClean="0"/>
              <a:t>חיים פיינר נולד בשנת 1925 בפולין. אביו היה סוכן של שוקולד, ואמו הייתה עקרת בית. </a:t>
            </a:r>
          </a:p>
          <a:p>
            <a:pPr algn="r" rtl="1"/>
            <a:r>
              <a:rPr lang="he-IL" dirty="0" smtClean="0"/>
              <a:t>כאשר היה בן 11 עלתה משפחתו לארץ והוא הצטרף לתנועת הנוער מחנות העולים, שם התחיל לכתוב את פזמוניו. </a:t>
            </a:r>
          </a:p>
          <a:p>
            <a:pPr algn="r" rtl="1"/>
            <a:r>
              <a:rPr lang="he-IL" dirty="0" smtClean="0"/>
              <a:t>בגיל 17.5 עזב את בית הספר והתגייס לפלמ"ח. </a:t>
            </a:r>
            <a:br>
              <a:rPr lang="he-IL" dirty="0" smtClean="0"/>
            </a:br>
            <a:endParaRPr lang="en-US" dirty="0"/>
          </a:p>
        </p:txBody>
      </p:sp>
      <p:pic>
        <p:nvPicPr>
          <p:cNvPr id="14338" name="Picture 2" descr="http://t3.gstatic.com/images?q=tbn:ANd9GcS-MxKHXOMtQlTGRim7LKTuKX2U0M2gEHkqwHryUEiOyoS0Zqof0M0i1ol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838200"/>
            <a:ext cx="2070497" cy="281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0" y="304800"/>
            <a:ext cx="4800600" cy="1143000"/>
          </a:xfrm>
        </p:spPr>
        <p:txBody>
          <a:bodyPr/>
          <a:lstStyle/>
          <a:p>
            <a:r>
              <a:rPr lang="he-IL" dirty="0" smtClean="0"/>
              <a:t>הפלמ"ח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pPr algn="r" rtl="1"/>
            <a:r>
              <a:rPr lang="he-IL" dirty="0" smtClean="0"/>
              <a:t>חפר שירת בפלמ"ח ובין היתר </a:t>
            </a:r>
          </a:p>
          <a:p>
            <a:pPr algn="r" rtl="1">
              <a:buNone/>
            </a:pPr>
            <a:r>
              <a:rPr lang="he-IL" dirty="0" smtClean="0"/>
              <a:t>השתתף בהברחתם ארצה של מעפילים </a:t>
            </a:r>
          </a:p>
          <a:p>
            <a:pPr algn="r" rtl="1">
              <a:buNone/>
            </a:pPr>
            <a:r>
              <a:rPr lang="he-IL" dirty="0" smtClean="0"/>
              <a:t>מסוריה ולבנון.</a:t>
            </a:r>
          </a:p>
          <a:p>
            <a:pPr algn="r" rtl="1"/>
            <a:r>
              <a:rPr lang="he-IL" dirty="0" smtClean="0"/>
              <a:t>חיים חפר היה למפקדה של להקת</a:t>
            </a:r>
          </a:p>
          <a:p>
            <a:pPr algn="r" rtl="1">
              <a:buNone/>
            </a:pPr>
            <a:r>
              <a:rPr lang="he-IL" dirty="0" smtClean="0"/>
              <a:t> הצ'יזבטרון, להקת הבידור של הפלמ"ח, וכתב את רוב פזמוניה.</a:t>
            </a:r>
            <a:endParaRPr lang="en-US" dirty="0"/>
          </a:p>
        </p:txBody>
      </p:sp>
      <p:pic>
        <p:nvPicPr>
          <p:cNvPr id="13314" name="Picture 2" descr="http://upload.wikimedia.org/wikipedia/commons/thumb/2/26/Chizbatron_1949.jpg/250px-Chizbatron_19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0"/>
            <a:ext cx="2381250" cy="3562351"/>
          </a:xfrm>
          <a:prstGeom prst="rect">
            <a:avLst/>
          </a:prstGeom>
          <a:noFill/>
        </p:spPr>
      </p:pic>
      <p:pic>
        <p:nvPicPr>
          <p:cNvPr id="13316" name="Picture 4" descr="http://www.iba.org.il/pictures/P649059.jpg"/>
          <p:cNvPicPr>
            <a:picLocks noChangeAspect="1" noChangeArrowheads="1"/>
          </p:cNvPicPr>
          <p:nvPr/>
        </p:nvPicPr>
        <p:blipFill>
          <a:blip r:embed="rId3" cstate="print"/>
          <a:srcRect t="18333" b="11667"/>
          <a:stretch>
            <a:fillRect/>
          </a:stretch>
        </p:blipFill>
        <p:spPr bwMode="auto">
          <a:xfrm>
            <a:off x="381000" y="4267200"/>
            <a:ext cx="4724400" cy="2480310"/>
          </a:xfrm>
          <a:prstGeom prst="rect">
            <a:avLst/>
          </a:prstGeom>
          <a:noFill/>
        </p:spPr>
      </p:pic>
      <p:pic>
        <p:nvPicPr>
          <p:cNvPr id="13318" name="Picture 6" descr="http://www.ynet.co.il/PicServer2/04062007/1292467/D585-046_w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4724400"/>
            <a:ext cx="3309918" cy="213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עבודתו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/>
          </a:bodyPr>
          <a:lstStyle/>
          <a:p>
            <a:pPr algn="r" rtl="1"/>
            <a:r>
              <a:rPr lang="he-IL" dirty="0" smtClean="0"/>
              <a:t>לאחר שחרורו (ב-1949) המשיך חפר לכתוב ללהקות הצבאיות.</a:t>
            </a:r>
          </a:p>
          <a:p>
            <a:pPr algn="r" rtl="1"/>
            <a:r>
              <a:rPr lang="he-IL" dirty="0" smtClean="0"/>
              <a:t>חיים חפר כתב שירים ופזמונים לתיאטרון ולסרטים.</a:t>
            </a:r>
          </a:p>
        </p:txBody>
      </p:sp>
      <p:pic>
        <p:nvPicPr>
          <p:cNvPr id="17410" name="Picture 2" descr="http://info.palmach.org.il/View_files/Projects/Palmach/Object_Pic/017137/A_P_017137_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" y="3505200"/>
            <a:ext cx="2750820" cy="2895601"/>
          </a:xfrm>
          <a:prstGeom prst="rect">
            <a:avLst/>
          </a:prstGeom>
          <a:noFill/>
        </p:spPr>
      </p:pic>
      <p:pic>
        <p:nvPicPr>
          <p:cNvPr id="17412" name="Picture 4" descr="http://img2.tapuz.co.il/resimg.aspx?&amp;image=/forums/1_164461042.jpg&amp;pw=2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000" y="3505200"/>
            <a:ext cx="2126456" cy="2895600"/>
          </a:xfrm>
          <a:prstGeom prst="rect">
            <a:avLst/>
          </a:prstGeom>
          <a:noFill/>
        </p:spPr>
      </p:pic>
      <p:pic>
        <p:nvPicPr>
          <p:cNvPr id="17414" name="Picture 6" descr="http://t3.gstatic.com/images?q=tbn:ANd9GcTpnV2MqSq9MvdnMeD8-iDLy3XBiUuhdLkT75nDPPzjRXdg9Z4Ujnn9D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0" y="3505200"/>
            <a:ext cx="2133600" cy="28484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09600"/>
            <a:ext cx="7543800" cy="5638800"/>
          </a:xfrm>
        </p:spPr>
        <p:txBody>
          <a:bodyPr>
            <a:normAutofit/>
          </a:bodyPr>
          <a:lstStyle/>
          <a:p>
            <a:pPr algn="r" rtl="1"/>
            <a:r>
              <a:rPr lang="he-IL" dirty="0" smtClean="0"/>
              <a:t>חיים חפר גם כתב טורים קבועים בעיתונות, ובנוסף כתב, ערך וביים מופעים רבים, סרטי תעודה המנציחים את פעולות הפלמ"ח</a:t>
            </a:r>
          </a:p>
          <a:p>
            <a:pPr algn="r" rtl="1"/>
            <a:r>
              <a:rPr lang="he-IL" b="1" dirty="0" smtClean="0">
                <a:solidFill>
                  <a:srgbClr val="0070C0"/>
                </a:solidFill>
              </a:rPr>
              <a:t>מקאמה</a:t>
            </a:r>
            <a:r>
              <a:rPr lang="he-IL" baseline="30000" dirty="0" smtClean="0"/>
              <a:t> </a:t>
            </a:r>
            <a:r>
              <a:rPr lang="he-IL" dirty="0" smtClean="0"/>
              <a:t>(ערבית: </a:t>
            </a:r>
            <a:r>
              <a:rPr lang="he-IL" b="1" dirty="0" smtClean="0"/>
              <a:t>مقامة</a:t>
            </a:r>
            <a:r>
              <a:rPr lang="he-IL" dirty="0" smtClean="0"/>
              <a:t>, אספת שבט, סיפור שמספרים באספתו, ומכאן השם העברי 'מחברת', במובן חבורה) היא יצירה שירית-סיפורית, המשלבת בתוכה פרוזה מחורזת בעלת ברק רטורי. מקאמות היו נפוצות בשירה הערבית של ימי הביניים, וממנה הגיעו לספרות העברית של יהדות ספרד.</a:t>
            </a:r>
            <a:endParaRPr lang="he-IL" dirty="0" smtClean="0"/>
          </a:p>
          <a:p>
            <a:pPr algn="r" rtl="1"/>
            <a:endParaRPr lang="en-US" dirty="0"/>
          </a:p>
        </p:txBody>
      </p:sp>
      <p:pic>
        <p:nvPicPr>
          <p:cNvPr id="16388" name="Picture 4" descr="http://img2.tapuz.co.il/forums/1_1644575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3456" y="533400"/>
            <a:ext cx="8332118" cy="5334000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4525963"/>
          </a:xfrm>
        </p:spPr>
        <p:txBody>
          <a:bodyPr/>
          <a:lstStyle/>
          <a:p>
            <a:pPr algn="r" rtl="1"/>
            <a:r>
              <a:rPr lang="he-IL" dirty="0" smtClean="0"/>
              <a:t>בשנים 1978-1975 שמש כנספח התרבות של ישראל בחוף המערבי של ארצות-הברית.</a:t>
            </a:r>
          </a:p>
          <a:p>
            <a:pPr algn="r" rtl="1"/>
            <a:r>
              <a:rPr lang="he-IL" dirty="0" smtClean="0"/>
              <a:t>חיים חפר הוא חתן פרס סוקולוב, פרס אקו"ם וחתן פרס ישראל לזמר העברי ב-1983.</a:t>
            </a:r>
            <a:endParaRPr lang="en-US" dirty="0" smtClean="0"/>
          </a:p>
          <a:p>
            <a:pPr algn="r" rtl="1"/>
            <a:endParaRPr lang="en-US" dirty="0"/>
          </a:p>
        </p:txBody>
      </p:sp>
      <p:pic>
        <p:nvPicPr>
          <p:cNvPr id="18434" name="Picture 2" descr="http://www.ynet.co.il/PicServer3/2012/09/18/4169148/wwwm4094_wwa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3276600"/>
            <a:ext cx="4572000" cy="29359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239</Words>
  <Application>Microsoft Office PowerPoint</Application>
  <PresentationFormat>On-screen Show (4:3)</PresentationFormat>
  <Paragraphs>22</Paragraphs>
  <Slides>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חיים חפר 1925-2012</vt:lpstr>
      <vt:lpstr>Slide 2</vt:lpstr>
      <vt:lpstr>הפלמ"ח</vt:lpstr>
      <vt:lpstr>עבודתו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חיים חפר 1925-2012</dc:title>
  <dc:creator>Osnat</dc:creator>
  <cp:lastModifiedBy>Osnat</cp:lastModifiedBy>
  <cp:revision>11</cp:revision>
  <dcterms:created xsi:type="dcterms:W3CDTF">2012-10-28T13:37:03Z</dcterms:created>
  <dcterms:modified xsi:type="dcterms:W3CDTF">2012-10-28T14:42:47Z</dcterms:modified>
</cp:coreProperties>
</file>