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66" r:id="rId2"/>
    <p:sldId id="258" r:id="rId3"/>
    <p:sldId id="259" r:id="rId4"/>
    <p:sldId id="260" r:id="rId5"/>
    <p:sldId id="261" r:id="rId6"/>
    <p:sldId id="262" r:id="rId7"/>
    <p:sldId id="263" r:id="rId8"/>
    <p:sldId id="264" r:id="rId9"/>
    <p:sldId id="265" r:id="rId10"/>
    <p:sldId id="268" r:id="rId11"/>
    <p:sldId id="270" r:id="rId12"/>
    <p:sldId id="267" r:id="rId13"/>
    <p:sldId id="269" r:id="rId14"/>
    <p:sldId id="271" r:id="rId15"/>
    <p:sldId id="272" r:id="rId16"/>
    <p:sldId id="273" r:id="rId17"/>
    <p:sldId id="27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449" autoAdjust="0"/>
  </p:normalViewPr>
  <p:slideViewPr>
    <p:cSldViewPr>
      <p:cViewPr varScale="1">
        <p:scale>
          <a:sx n="63" d="100"/>
          <a:sy n="63" d="100"/>
        </p:scale>
        <p:origin x="763" y="5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2508AA-A649-4413-8F90-8CAE182CCC1A}" type="doc">
      <dgm:prSet loTypeId="urn:microsoft.com/office/officeart/2005/8/layout/hProcess11" loCatId="process" qsTypeId="urn:microsoft.com/office/officeart/2005/8/quickstyle/3d2" qsCatId="3D" csTypeId="urn:microsoft.com/office/officeart/2005/8/colors/accent2_2" csCatId="accent2" phldr="1"/>
      <dgm:spPr/>
    </dgm:pt>
    <dgm:pt modelId="{F223878D-8D0D-4FCD-95AF-EFB8392001EC}">
      <dgm:prSet phldrT="[Text]" custT="1"/>
      <dgm:spPr/>
      <dgm:t>
        <a:bodyPr/>
        <a:lstStyle/>
        <a:p>
          <a:r>
            <a:rPr lang="he-IL" sz="1600" b="1" dirty="0" smtClean="0"/>
            <a:t>1878</a:t>
          </a:r>
          <a:r>
            <a:rPr lang="he-IL" sz="1600" dirty="0" smtClean="0"/>
            <a:t> </a:t>
          </a:r>
          <a:r>
            <a:rPr lang="he-IL" sz="1600" b="1" dirty="0" smtClean="0"/>
            <a:t>גרמניה</a:t>
          </a:r>
          <a:r>
            <a:rPr lang="he-IL" sz="1600" dirty="0" smtClean="0"/>
            <a:t>, קמות שתי מפלגות אנטישמיות</a:t>
          </a:r>
          <a:endParaRPr lang="en-US" sz="1600" dirty="0"/>
        </a:p>
      </dgm:t>
    </dgm:pt>
    <dgm:pt modelId="{0735481F-A40B-451A-ADB0-B4F76D76681C}" type="parTrans" cxnId="{6CB01BFB-60EE-41C5-9C43-E310D99E3B83}">
      <dgm:prSet/>
      <dgm:spPr/>
      <dgm:t>
        <a:bodyPr/>
        <a:lstStyle/>
        <a:p>
          <a:endParaRPr lang="en-US"/>
        </a:p>
      </dgm:t>
    </dgm:pt>
    <dgm:pt modelId="{682CD04F-031E-4F64-A53A-404C65127F6A}" type="sibTrans" cxnId="{6CB01BFB-60EE-41C5-9C43-E310D99E3B83}">
      <dgm:prSet/>
      <dgm:spPr/>
      <dgm:t>
        <a:bodyPr/>
        <a:lstStyle/>
        <a:p>
          <a:endParaRPr lang="en-US"/>
        </a:p>
      </dgm:t>
    </dgm:pt>
    <dgm:pt modelId="{B70AFBA5-8FC3-40D9-B346-79C167DDB8AD}">
      <dgm:prSet phldrT="[Text]" custT="1"/>
      <dgm:spPr/>
      <dgm:t>
        <a:bodyPr/>
        <a:lstStyle/>
        <a:p>
          <a:r>
            <a:rPr lang="he-IL" sz="1600" b="1" dirty="0" smtClean="0"/>
            <a:t>1881</a:t>
          </a:r>
          <a:r>
            <a:rPr lang="he-IL" sz="1600" dirty="0" smtClean="0"/>
            <a:t> </a:t>
          </a:r>
          <a:r>
            <a:rPr lang="he-IL" sz="1600" b="1" dirty="0" smtClean="0"/>
            <a:t>רוסיה</a:t>
          </a:r>
          <a:r>
            <a:rPr lang="he-IL" sz="1600" dirty="0" smtClean="0"/>
            <a:t>, פוגרום "סופות בנגב"</a:t>
          </a:r>
          <a:endParaRPr lang="en-US" sz="1600" dirty="0"/>
        </a:p>
      </dgm:t>
    </dgm:pt>
    <dgm:pt modelId="{E1A23392-4870-4B3C-AD2A-2CFFFFCBF69C}" type="parTrans" cxnId="{7431CF52-840E-416A-9DBE-5C56B4BCA014}">
      <dgm:prSet/>
      <dgm:spPr/>
      <dgm:t>
        <a:bodyPr/>
        <a:lstStyle/>
        <a:p>
          <a:endParaRPr lang="en-US"/>
        </a:p>
      </dgm:t>
    </dgm:pt>
    <dgm:pt modelId="{78053FC5-0116-4D73-84F0-6847F0581865}" type="sibTrans" cxnId="{7431CF52-840E-416A-9DBE-5C56B4BCA014}">
      <dgm:prSet/>
      <dgm:spPr/>
      <dgm:t>
        <a:bodyPr/>
        <a:lstStyle/>
        <a:p>
          <a:endParaRPr lang="en-US"/>
        </a:p>
      </dgm:t>
    </dgm:pt>
    <dgm:pt modelId="{BB93FF84-9C65-42EE-BD30-42DEF8BCA040}">
      <dgm:prSet phldrT="[Text]" custT="1"/>
      <dgm:spPr/>
      <dgm:t>
        <a:bodyPr/>
        <a:lstStyle/>
        <a:p>
          <a:r>
            <a:rPr lang="he-IL" sz="1600" b="1" dirty="0" smtClean="0"/>
            <a:t>1882</a:t>
          </a:r>
          <a:r>
            <a:rPr lang="he-IL" sz="1600" dirty="0" smtClean="0"/>
            <a:t> </a:t>
          </a:r>
          <a:r>
            <a:rPr lang="he-IL" sz="1600" b="1" dirty="0" smtClean="0"/>
            <a:t>הונגריה</a:t>
          </a:r>
          <a:r>
            <a:rPr lang="he-IL" sz="1600" dirty="0" smtClean="0"/>
            <a:t>, עלילת דם</a:t>
          </a:r>
          <a:endParaRPr lang="en-US" sz="1600" dirty="0"/>
        </a:p>
      </dgm:t>
    </dgm:pt>
    <dgm:pt modelId="{BF9711C4-03DA-4ADF-9721-15A34491D0C0}" type="parTrans" cxnId="{0EDBBB1B-EF4A-4840-98AA-947056F48DD8}">
      <dgm:prSet/>
      <dgm:spPr/>
      <dgm:t>
        <a:bodyPr/>
        <a:lstStyle/>
        <a:p>
          <a:endParaRPr lang="en-US"/>
        </a:p>
      </dgm:t>
    </dgm:pt>
    <dgm:pt modelId="{7F6E0DA1-3B86-4899-B736-E5214C54FDC6}" type="sibTrans" cxnId="{0EDBBB1B-EF4A-4840-98AA-947056F48DD8}">
      <dgm:prSet/>
      <dgm:spPr/>
      <dgm:t>
        <a:bodyPr/>
        <a:lstStyle/>
        <a:p>
          <a:endParaRPr lang="en-US"/>
        </a:p>
      </dgm:t>
    </dgm:pt>
    <dgm:pt modelId="{1EFBA3EA-6F70-44F7-BC14-89664EABCA21}">
      <dgm:prSet phldrT="[Text]" custT="1"/>
      <dgm:spPr/>
      <dgm:t>
        <a:bodyPr/>
        <a:lstStyle/>
        <a:p>
          <a:r>
            <a:rPr lang="he-IL" sz="1600" b="1" dirty="0" smtClean="0"/>
            <a:t>1891</a:t>
          </a:r>
          <a:r>
            <a:rPr lang="he-IL" sz="1600" dirty="0" smtClean="0"/>
            <a:t> </a:t>
          </a:r>
          <a:r>
            <a:rPr lang="he-IL" sz="1600" b="1" dirty="0" smtClean="0"/>
            <a:t>רוסיה</a:t>
          </a:r>
          <a:r>
            <a:rPr lang="he-IL" sz="1600" dirty="0" smtClean="0"/>
            <a:t>, גירוש 30,000 יהודים ממוסקבה</a:t>
          </a:r>
          <a:endParaRPr lang="en-US" sz="1600" dirty="0"/>
        </a:p>
      </dgm:t>
    </dgm:pt>
    <dgm:pt modelId="{266742A3-CA9A-4B98-B41A-2CEB22BB7940}" type="parTrans" cxnId="{5E94C61C-8E23-4E1A-8AF8-3211BF3BE6D9}">
      <dgm:prSet/>
      <dgm:spPr/>
      <dgm:t>
        <a:bodyPr/>
        <a:lstStyle/>
        <a:p>
          <a:endParaRPr lang="en-US"/>
        </a:p>
      </dgm:t>
    </dgm:pt>
    <dgm:pt modelId="{71F8E2BA-9E27-4BA1-A77D-692D1865FB1B}" type="sibTrans" cxnId="{5E94C61C-8E23-4E1A-8AF8-3211BF3BE6D9}">
      <dgm:prSet/>
      <dgm:spPr/>
      <dgm:t>
        <a:bodyPr/>
        <a:lstStyle/>
        <a:p>
          <a:endParaRPr lang="en-US"/>
        </a:p>
      </dgm:t>
    </dgm:pt>
    <dgm:pt modelId="{443D0B8E-6CF3-4AA0-9B16-F9B339770EAC}">
      <dgm:prSet phldrT="[Text]" custT="1"/>
      <dgm:spPr/>
      <dgm:t>
        <a:bodyPr/>
        <a:lstStyle/>
        <a:p>
          <a:r>
            <a:rPr lang="he-IL" sz="1600" b="1" dirty="0" smtClean="0"/>
            <a:t>1894</a:t>
          </a:r>
          <a:r>
            <a:rPr lang="he-IL" sz="1600" dirty="0" smtClean="0"/>
            <a:t> </a:t>
          </a:r>
          <a:r>
            <a:rPr lang="he-IL" sz="1600" b="1" dirty="0" smtClean="0"/>
            <a:t>צרפת</a:t>
          </a:r>
          <a:r>
            <a:rPr lang="he-IL" sz="1600" dirty="0" smtClean="0"/>
            <a:t>, פרשת דרייפוס</a:t>
          </a:r>
          <a:endParaRPr lang="en-US" sz="1600" dirty="0"/>
        </a:p>
      </dgm:t>
    </dgm:pt>
    <dgm:pt modelId="{6E392F69-7722-4773-A217-8ABFE808C312}" type="parTrans" cxnId="{FA970441-6538-4566-BA18-A48F1B88A39E}">
      <dgm:prSet/>
      <dgm:spPr/>
      <dgm:t>
        <a:bodyPr/>
        <a:lstStyle/>
        <a:p>
          <a:endParaRPr lang="en-US"/>
        </a:p>
      </dgm:t>
    </dgm:pt>
    <dgm:pt modelId="{A7441A00-8BA4-482E-A732-FB99B53E7251}" type="sibTrans" cxnId="{FA970441-6538-4566-BA18-A48F1B88A39E}">
      <dgm:prSet/>
      <dgm:spPr/>
      <dgm:t>
        <a:bodyPr/>
        <a:lstStyle/>
        <a:p>
          <a:endParaRPr lang="en-US"/>
        </a:p>
      </dgm:t>
    </dgm:pt>
    <dgm:pt modelId="{449BFC15-40A5-4B76-B2D1-7963A8DB2880}">
      <dgm:prSet phldrT="[Text]" custT="1"/>
      <dgm:spPr/>
      <dgm:t>
        <a:bodyPr/>
        <a:lstStyle/>
        <a:p>
          <a:r>
            <a:rPr lang="he-IL" sz="1600" b="1" dirty="0" smtClean="0"/>
            <a:t>1903</a:t>
          </a:r>
          <a:r>
            <a:rPr lang="he-IL" sz="1600" dirty="0" smtClean="0"/>
            <a:t> </a:t>
          </a:r>
          <a:r>
            <a:rPr lang="he-IL" sz="1600" b="1" dirty="0" smtClean="0"/>
            <a:t>רוסיה</a:t>
          </a:r>
          <a:r>
            <a:rPr lang="he-IL" sz="1600" dirty="0" smtClean="0"/>
            <a:t>, פרעות קישינב</a:t>
          </a:r>
          <a:endParaRPr lang="en-US" sz="1600" dirty="0"/>
        </a:p>
      </dgm:t>
    </dgm:pt>
    <dgm:pt modelId="{C82A7D98-C85D-4FB6-8563-D5F32598B6A4}" type="parTrans" cxnId="{F77EF7A3-653A-41F5-B51F-CEC2CE639665}">
      <dgm:prSet/>
      <dgm:spPr/>
      <dgm:t>
        <a:bodyPr/>
        <a:lstStyle/>
        <a:p>
          <a:endParaRPr lang="en-US"/>
        </a:p>
      </dgm:t>
    </dgm:pt>
    <dgm:pt modelId="{3F741188-881E-4DB8-BF2A-865381B31889}" type="sibTrans" cxnId="{F77EF7A3-653A-41F5-B51F-CEC2CE639665}">
      <dgm:prSet/>
      <dgm:spPr/>
      <dgm:t>
        <a:bodyPr/>
        <a:lstStyle/>
        <a:p>
          <a:endParaRPr lang="en-US"/>
        </a:p>
      </dgm:t>
    </dgm:pt>
    <dgm:pt modelId="{055255A6-ED7A-445F-A42F-47F5515722E3}">
      <dgm:prSet phldrT="[Text]" custT="1"/>
      <dgm:spPr/>
      <dgm:t>
        <a:bodyPr/>
        <a:lstStyle/>
        <a:p>
          <a:r>
            <a:rPr lang="he-IL" sz="1600" b="1" dirty="0" smtClean="0"/>
            <a:t>1905</a:t>
          </a:r>
          <a:r>
            <a:rPr lang="he-IL" sz="1600" dirty="0" smtClean="0"/>
            <a:t>, הפרוטוקולים של זקני ציון</a:t>
          </a:r>
          <a:endParaRPr lang="en-US" sz="1600" dirty="0"/>
        </a:p>
      </dgm:t>
    </dgm:pt>
    <dgm:pt modelId="{31D54D58-DC82-4CAD-855E-0704C574E6A4}" type="parTrans" cxnId="{E4E46C94-0440-44E8-ABA4-72AD2C52EF7C}">
      <dgm:prSet/>
      <dgm:spPr/>
      <dgm:t>
        <a:bodyPr/>
        <a:lstStyle/>
        <a:p>
          <a:endParaRPr lang="en-US"/>
        </a:p>
      </dgm:t>
    </dgm:pt>
    <dgm:pt modelId="{60EA95F1-FD90-4835-A127-8AFFED773AA2}" type="sibTrans" cxnId="{E4E46C94-0440-44E8-ABA4-72AD2C52EF7C}">
      <dgm:prSet/>
      <dgm:spPr/>
      <dgm:t>
        <a:bodyPr/>
        <a:lstStyle/>
        <a:p>
          <a:endParaRPr lang="en-US"/>
        </a:p>
      </dgm:t>
    </dgm:pt>
    <dgm:pt modelId="{743167D3-D173-40F1-9E65-A3D042741C6D}" type="pres">
      <dgm:prSet presAssocID="{AE2508AA-A649-4413-8F90-8CAE182CCC1A}" presName="Name0" presStyleCnt="0">
        <dgm:presLayoutVars>
          <dgm:dir/>
          <dgm:resizeHandles val="exact"/>
        </dgm:presLayoutVars>
      </dgm:prSet>
      <dgm:spPr/>
    </dgm:pt>
    <dgm:pt modelId="{AAD7466D-45CB-442D-A37C-86F2FD211123}" type="pres">
      <dgm:prSet presAssocID="{AE2508AA-A649-4413-8F90-8CAE182CCC1A}" presName="arrow" presStyleLbl="bgShp" presStyleIdx="0" presStyleCnt="1"/>
      <dgm:spPr/>
    </dgm:pt>
    <dgm:pt modelId="{A9902F11-7409-4330-B845-2147E0736BC1}" type="pres">
      <dgm:prSet presAssocID="{AE2508AA-A649-4413-8F90-8CAE182CCC1A}" presName="points" presStyleCnt="0"/>
      <dgm:spPr/>
    </dgm:pt>
    <dgm:pt modelId="{65EEDFC7-D2D6-4D03-85DA-1D86F6827C08}" type="pres">
      <dgm:prSet presAssocID="{F223878D-8D0D-4FCD-95AF-EFB8392001EC}" presName="compositeA" presStyleCnt="0"/>
      <dgm:spPr/>
    </dgm:pt>
    <dgm:pt modelId="{EBB1FE76-3F31-4B17-8727-D0EC064DB7A7}" type="pres">
      <dgm:prSet presAssocID="{F223878D-8D0D-4FCD-95AF-EFB8392001EC}" presName="textA" presStyleLbl="revTx" presStyleIdx="0" presStyleCnt="7" custScaleX="135008">
        <dgm:presLayoutVars>
          <dgm:bulletEnabled val="1"/>
        </dgm:presLayoutVars>
      </dgm:prSet>
      <dgm:spPr/>
      <dgm:t>
        <a:bodyPr/>
        <a:lstStyle/>
        <a:p>
          <a:endParaRPr lang="en-US"/>
        </a:p>
      </dgm:t>
    </dgm:pt>
    <dgm:pt modelId="{5EE6D1E9-CEC3-4F5B-A1E8-62F56F15AB69}" type="pres">
      <dgm:prSet presAssocID="{F223878D-8D0D-4FCD-95AF-EFB8392001EC}" presName="circleA" presStyleLbl="node1" presStyleIdx="0" presStyleCnt="7"/>
      <dgm:spPr/>
    </dgm:pt>
    <dgm:pt modelId="{493AB7A5-D4E5-4508-AD14-4E8464B0FAD7}" type="pres">
      <dgm:prSet presAssocID="{F223878D-8D0D-4FCD-95AF-EFB8392001EC}" presName="spaceA" presStyleCnt="0"/>
      <dgm:spPr/>
    </dgm:pt>
    <dgm:pt modelId="{CC4ACB67-CEA3-4CCB-917E-FA5EE1876B85}" type="pres">
      <dgm:prSet presAssocID="{682CD04F-031E-4F64-A53A-404C65127F6A}" presName="space" presStyleCnt="0"/>
      <dgm:spPr/>
    </dgm:pt>
    <dgm:pt modelId="{28D96134-E507-4226-A583-AFE802243D1B}" type="pres">
      <dgm:prSet presAssocID="{B70AFBA5-8FC3-40D9-B346-79C167DDB8AD}" presName="compositeB" presStyleCnt="0"/>
      <dgm:spPr/>
    </dgm:pt>
    <dgm:pt modelId="{57212B67-DD5C-465D-A81C-D41AE7D6E14A}" type="pres">
      <dgm:prSet presAssocID="{B70AFBA5-8FC3-40D9-B346-79C167DDB8AD}" presName="textB" presStyleLbl="revTx" presStyleIdx="1" presStyleCnt="7">
        <dgm:presLayoutVars>
          <dgm:bulletEnabled val="1"/>
        </dgm:presLayoutVars>
      </dgm:prSet>
      <dgm:spPr/>
      <dgm:t>
        <a:bodyPr/>
        <a:lstStyle/>
        <a:p>
          <a:endParaRPr lang="en-US"/>
        </a:p>
      </dgm:t>
    </dgm:pt>
    <dgm:pt modelId="{0F5D5B24-6134-464F-A3E9-ED870118A7B6}" type="pres">
      <dgm:prSet presAssocID="{B70AFBA5-8FC3-40D9-B346-79C167DDB8AD}" presName="circleB" presStyleLbl="node1" presStyleIdx="1" presStyleCnt="7"/>
      <dgm:spPr/>
    </dgm:pt>
    <dgm:pt modelId="{E4C92A1B-1A99-4E45-BDB8-76CF2F0A042A}" type="pres">
      <dgm:prSet presAssocID="{B70AFBA5-8FC3-40D9-B346-79C167DDB8AD}" presName="spaceB" presStyleCnt="0"/>
      <dgm:spPr/>
    </dgm:pt>
    <dgm:pt modelId="{791D19AA-F4CB-4D2A-89E5-C6CA1BD73CB3}" type="pres">
      <dgm:prSet presAssocID="{78053FC5-0116-4D73-84F0-6847F0581865}" presName="space" presStyleCnt="0"/>
      <dgm:spPr/>
    </dgm:pt>
    <dgm:pt modelId="{B3EC421C-31DD-4BEC-BBCD-7894992AC94C}" type="pres">
      <dgm:prSet presAssocID="{BB93FF84-9C65-42EE-BD30-42DEF8BCA040}" presName="compositeA" presStyleCnt="0"/>
      <dgm:spPr/>
    </dgm:pt>
    <dgm:pt modelId="{69A34E40-3B44-487E-98A9-B69470465F01}" type="pres">
      <dgm:prSet presAssocID="{BB93FF84-9C65-42EE-BD30-42DEF8BCA040}" presName="textA" presStyleLbl="revTx" presStyleIdx="2" presStyleCnt="7" custScaleX="113181">
        <dgm:presLayoutVars>
          <dgm:bulletEnabled val="1"/>
        </dgm:presLayoutVars>
      </dgm:prSet>
      <dgm:spPr/>
      <dgm:t>
        <a:bodyPr/>
        <a:lstStyle/>
        <a:p>
          <a:endParaRPr lang="en-US"/>
        </a:p>
      </dgm:t>
    </dgm:pt>
    <dgm:pt modelId="{766C8413-8938-4CA9-A1AE-D6F36ED571F7}" type="pres">
      <dgm:prSet presAssocID="{BB93FF84-9C65-42EE-BD30-42DEF8BCA040}" presName="circleA" presStyleLbl="node1" presStyleIdx="2" presStyleCnt="7"/>
      <dgm:spPr/>
    </dgm:pt>
    <dgm:pt modelId="{FA3A2431-EDB3-4CD3-85B0-974F0841A609}" type="pres">
      <dgm:prSet presAssocID="{BB93FF84-9C65-42EE-BD30-42DEF8BCA040}" presName="spaceA" presStyleCnt="0"/>
      <dgm:spPr/>
    </dgm:pt>
    <dgm:pt modelId="{389449A2-FFA6-4CAC-B8C3-65519C709161}" type="pres">
      <dgm:prSet presAssocID="{7F6E0DA1-3B86-4899-B736-E5214C54FDC6}" presName="space" presStyleCnt="0"/>
      <dgm:spPr/>
    </dgm:pt>
    <dgm:pt modelId="{3AE115EF-D4BE-4760-B6C2-46C3D16D6933}" type="pres">
      <dgm:prSet presAssocID="{1EFBA3EA-6F70-44F7-BC14-89664EABCA21}" presName="compositeB" presStyleCnt="0"/>
      <dgm:spPr/>
    </dgm:pt>
    <dgm:pt modelId="{C1DECE10-D8EC-471F-B21A-2EB244FD368D}" type="pres">
      <dgm:prSet presAssocID="{1EFBA3EA-6F70-44F7-BC14-89664EABCA21}" presName="textB" presStyleLbl="revTx" presStyleIdx="3" presStyleCnt="7" custScaleX="127983">
        <dgm:presLayoutVars>
          <dgm:bulletEnabled val="1"/>
        </dgm:presLayoutVars>
      </dgm:prSet>
      <dgm:spPr/>
      <dgm:t>
        <a:bodyPr/>
        <a:lstStyle/>
        <a:p>
          <a:endParaRPr lang="en-US"/>
        </a:p>
      </dgm:t>
    </dgm:pt>
    <dgm:pt modelId="{2D170EC1-1013-4101-9E31-8A036F6A106A}" type="pres">
      <dgm:prSet presAssocID="{1EFBA3EA-6F70-44F7-BC14-89664EABCA21}" presName="circleB" presStyleLbl="node1" presStyleIdx="3" presStyleCnt="7"/>
      <dgm:spPr/>
    </dgm:pt>
    <dgm:pt modelId="{E6E8285D-A613-42E8-80CA-852298E9BB52}" type="pres">
      <dgm:prSet presAssocID="{1EFBA3EA-6F70-44F7-BC14-89664EABCA21}" presName="spaceB" presStyleCnt="0"/>
      <dgm:spPr/>
    </dgm:pt>
    <dgm:pt modelId="{E79EA580-E419-4F54-9E3E-0CE8362C7CEB}" type="pres">
      <dgm:prSet presAssocID="{71F8E2BA-9E27-4BA1-A77D-692D1865FB1B}" presName="space" presStyleCnt="0"/>
      <dgm:spPr/>
    </dgm:pt>
    <dgm:pt modelId="{97A3EA71-6D05-4158-B707-B010B2513C8F}" type="pres">
      <dgm:prSet presAssocID="{443D0B8E-6CF3-4AA0-9B16-F9B339770EAC}" presName="compositeA" presStyleCnt="0"/>
      <dgm:spPr/>
    </dgm:pt>
    <dgm:pt modelId="{D38EF66F-816A-4A66-9533-C7E45432A89F}" type="pres">
      <dgm:prSet presAssocID="{443D0B8E-6CF3-4AA0-9B16-F9B339770EAC}" presName="textA" presStyleLbl="revTx" presStyleIdx="4" presStyleCnt="7">
        <dgm:presLayoutVars>
          <dgm:bulletEnabled val="1"/>
        </dgm:presLayoutVars>
      </dgm:prSet>
      <dgm:spPr/>
      <dgm:t>
        <a:bodyPr/>
        <a:lstStyle/>
        <a:p>
          <a:endParaRPr lang="en-US"/>
        </a:p>
      </dgm:t>
    </dgm:pt>
    <dgm:pt modelId="{EB443205-231E-4CE2-932F-69F166C7518C}" type="pres">
      <dgm:prSet presAssocID="{443D0B8E-6CF3-4AA0-9B16-F9B339770EAC}" presName="circleA" presStyleLbl="node1" presStyleIdx="4" presStyleCnt="7"/>
      <dgm:spPr/>
    </dgm:pt>
    <dgm:pt modelId="{4F0AF828-C367-491E-81E5-6A872C33FA6C}" type="pres">
      <dgm:prSet presAssocID="{443D0B8E-6CF3-4AA0-9B16-F9B339770EAC}" presName="spaceA" presStyleCnt="0"/>
      <dgm:spPr/>
    </dgm:pt>
    <dgm:pt modelId="{C1CE5AAB-4745-479B-B7F8-CD214FDE41D9}" type="pres">
      <dgm:prSet presAssocID="{A7441A00-8BA4-482E-A732-FB99B53E7251}" presName="space" presStyleCnt="0"/>
      <dgm:spPr/>
    </dgm:pt>
    <dgm:pt modelId="{87E58C73-E92A-4F18-9B47-0D45433D1BEF}" type="pres">
      <dgm:prSet presAssocID="{449BFC15-40A5-4B76-B2D1-7963A8DB2880}" presName="compositeB" presStyleCnt="0"/>
      <dgm:spPr/>
    </dgm:pt>
    <dgm:pt modelId="{B8FCEAAA-8F30-4C7E-B477-DAE9E016EF34}" type="pres">
      <dgm:prSet presAssocID="{449BFC15-40A5-4B76-B2D1-7963A8DB2880}" presName="textB" presStyleLbl="revTx" presStyleIdx="5" presStyleCnt="7">
        <dgm:presLayoutVars>
          <dgm:bulletEnabled val="1"/>
        </dgm:presLayoutVars>
      </dgm:prSet>
      <dgm:spPr/>
      <dgm:t>
        <a:bodyPr/>
        <a:lstStyle/>
        <a:p>
          <a:endParaRPr lang="en-US"/>
        </a:p>
      </dgm:t>
    </dgm:pt>
    <dgm:pt modelId="{77061D6D-80EC-4F1E-AB58-34E787CA633F}" type="pres">
      <dgm:prSet presAssocID="{449BFC15-40A5-4B76-B2D1-7963A8DB2880}" presName="circleB" presStyleLbl="node1" presStyleIdx="5" presStyleCnt="7"/>
      <dgm:spPr/>
    </dgm:pt>
    <dgm:pt modelId="{CC1114A1-7019-4C81-B3CA-25FEB0E22B81}" type="pres">
      <dgm:prSet presAssocID="{449BFC15-40A5-4B76-B2D1-7963A8DB2880}" presName="spaceB" presStyleCnt="0"/>
      <dgm:spPr/>
    </dgm:pt>
    <dgm:pt modelId="{90E35941-B22D-42A9-B776-AF22A9600DFE}" type="pres">
      <dgm:prSet presAssocID="{3F741188-881E-4DB8-BF2A-865381B31889}" presName="space" presStyleCnt="0"/>
      <dgm:spPr/>
    </dgm:pt>
    <dgm:pt modelId="{7DE0E2CF-9B5E-4D84-A6CF-D1A96FD4A907}" type="pres">
      <dgm:prSet presAssocID="{055255A6-ED7A-445F-A42F-47F5515722E3}" presName="compositeA" presStyleCnt="0"/>
      <dgm:spPr/>
    </dgm:pt>
    <dgm:pt modelId="{833E2562-D411-4EFD-85D0-01A4C7925F26}" type="pres">
      <dgm:prSet presAssocID="{055255A6-ED7A-445F-A42F-47F5515722E3}" presName="textA" presStyleLbl="revTx" presStyleIdx="6" presStyleCnt="7" custScaleX="159259">
        <dgm:presLayoutVars>
          <dgm:bulletEnabled val="1"/>
        </dgm:presLayoutVars>
      </dgm:prSet>
      <dgm:spPr/>
      <dgm:t>
        <a:bodyPr/>
        <a:lstStyle/>
        <a:p>
          <a:endParaRPr lang="en-US"/>
        </a:p>
      </dgm:t>
    </dgm:pt>
    <dgm:pt modelId="{3DC6ED69-50D5-431B-BF53-34320A90CE64}" type="pres">
      <dgm:prSet presAssocID="{055255A6-ED7A-445F-A42F-47F5515722E3}" presName="circleA" presStyleLbl="node1" presStyleIdx="6" presStyleCnt="7"/>
      <dgm:spPr/>
    </dgm:pt>
    <dgm:pt modelId="{5F002CC1-E33D-4C0E-A607-8E6E640785AC}" type="pres">
      <dgm:prSet presAssocID="{055255A6-ED7A-445F-A42F-47F5515722E3}" presName="spaceA" presStyleCnt="0"/>
      <dgm:spPr/>
    </dgm:pt>
  </dgm:ptLst>
  <dgm:cxnLst>
    <dgm:cxn modelId="{CA18E7A2-0E15-4C59-B2AB-63E35684172D}" type="presOf" srcId="{449BFC15-40A5-4B76-B2D1-7963A8DB2880}" destId="{B8FCEAAA-8F30-4C7E-B477-DAE9E016EF34}" srcOrd="0" destOrd="0" presId="urn:microsoft.com/office/officeart/2005/8/layout/hProcess11"/>
    <dgm:cxn modelId="{381EB33A-9199-4F9B-945E-DF0B31BC2069}" type="presOf" srcId="{BB93FF84-9C65-42EE-BD30-42DEF8BCA040}" destId="{69A34E40-3B44-487E-98A9-B69470465F01}" srcOrd="0" destOrd="0" presId="urn:microsoft.com/office/officeart/2005/8/layout/hProcess11"/>
    <dgm:cxn modelId="{0EDBBB1B-EF4A-4840-98AA-947056F48DD8}" srcId="{AE2508AA-A649-4413-8F90-8CAE182CCC1A}" destId="{BB93FF84-9C65-42EE-BD30-42DEF8BCA040}" srcOrd="2" destOrd="0" parTransId="{BF9711C4-03DA-4ADF-9721-15A34491D0C0}" sibTransId="{7F6E0DA1-3B86-4899-B736-E5214C54FDC6}"/>
    <dgm:cxn modelId="{7431CF52-840E-416A-9DBE-5C56B4BCA014}" srcId="{AE2508AA-A649-4413-8F90-8CAE182CCC1A}" destId="{B70AFBA5-8FC3-40D9-B346-79C167DDB8AD}" srcOrd="1" destOrd="0" parTransId="{E1A23392-4870-4B3C-AD2A-2CFFFFCBF69C}" sibTransId="{78053FC5-0116-4D73-84F0-6847F0581865}"/>
    <dgm:cxn modelId="{5E94C61C-8E23-4E1A-8AF8-3211BF3BE6D9}" srcId="{AE2508AA-A649-4413-8F90-8CAE182CCC1A}" destId="{1EFBA3EA-6F70-44F7-BC14-89664EABCA21}" srcOrd="3" destOrd="0" parTransId="{266742A3-CA9A-4B98-B41A-2CEB22BB7940}" sibTransId="{71F8E2BA-9E27-4BA1-A77D-692D1865FB1B}"/>
    <dgm:cxn modelId="{E4E46C94-0440-44E8-ABA4-72AD2C52EF7C}" srcId="{AE2508AA-A649-4413-8F90-8CAE182CCC1A}" destId="{055255A6-ED7A-445F-A42F-47F5515722E3}" srcOrd="6" destOrd="0" parTransId="{31D54D58-DC82-4CAD-855E-0704C574E6A4}" sibTransId="{60EA95F1-FD90-4835-A127-8AFFED773AA2}"/>
    <dgm:cxn modelId="{1E743A85-75DA-429E-8F62-69A82187EFEB}" type="presOf" srcId="{055255A6-ED7A-445F-A42F-47F5515722E3}" destId="{833E2562-D411-4EFD-85D0-01A4C7925F26}" srcOrd="0" destOrd="0" presId="urn:microsoft.com/office/officeart/2005/8/layout/hProcess11"/>
    <dgm:cxn modelId="{6CB01BFB-60EE-41C5-9C43-E310D99E3B83}" srcId="{AE2508AA-A649-4413-8F90-8CAE182CCC1A}" destId="{F223878D-8D0D-4FCD-95AF-EFB8392001EC}" srcOrd="0" destOrd="0" parTransId="{0735481F-A40B-451A-ADB0-B4F76D76681C}" sibTransId="{682CD04F-031E-4F64-A53A-404C65127F6A}"/>
    <dgm:cxn modelId="{7E46B5DA-E991-4755-9634-60BC2AD59226}" type="presOf" srcId="{F223878D-8D0D-4FCD-95AF-EFB8392001EC}" destId="{EBB1FE76-3F31-4B17-8727-D0EC064DB7A7}" srcOrd="0" destOrd="0" presId="urn:microsoft.com/office/officeart/2005/8/layout/hProcess11"/>
    <dgm:cxn modelId="{C88BE5C0-C475-4C20-9C23-F4F09E2D19D7}" type="presOf" srcId="{AE2508AA-A649-4413-8F90-8CAE182CCC1A}" destId="{743167D3-D173-40F1-9E65-A3D042741C6D}" srcOrd="0" destOrd="0" presId="urn:microsoft.com/office/officeart/2005/8/layout/hProcess11"/>
    <dgm:cxn modelId="{4F8757C9-9C27-47BE-97BD-DF800393CAE9}" type="presOf" srcId="{B70AFBA5-8FC3-40D9-B346-79C167DDB8AD}" destId="{57212B67-DD5C-465D-A81C-D41AE7D6E14A}" srcOrd="0" destOrd="0" presId="urn:microsoft.com/office/officeart/2005/8/layout/hProcess11"/>
    <dgm:cxn modelId="{EB4A57D5-3B28-4232-B645-D0419266E9A6}" type="presOf" srcId="{1EFBA3EA-6F70-44F7-BC14-89664EABCA21}" destId="{C1DECE10-D8EC-471F-B21A-2EB244FD368D}" srcOrd="0" destOrd="0" presId="urn:microsoft.com/office/officeart/2005/8/layout/hProcess11"/>
    <dgm:cxn modelId="{4D0D3AA1-21EA-453C-B032-C621BE93F543}" type="presOf" srcId="{443D0B8E-6CF3-4AA0-9B16-F9B339770EAC}" destId="{D38EF66F-816A-4A66-9533-C7E45432A89F}" srcOrd="0" destOrd="0" presId="urn:microsoft.com/office/officeart/2005/8/layout/hProcess11"/>
    <dgm:cxn modelId="{FA970441-6538-4566-BA18-A48F1B88A39E}" srcId="{AE2508AA-A649-4413-8F90-8CAE182CCC1A}" destId="{443D0B8E-6CF3-4AA0-9B16-F9B339770EAC}" srcOrd="4" destOrd="0" parTransId="{6E392F69-7722-4773-A217-8ABFE808C312}" sibTransId="{A7441A00-8BA4-482E-A732-FB99B53E7251}"/>
    <dgm:cxn modelId="{F77EF7A3-653A-41F5-B51F-CEC2CE639665}" srcId="{AE2508AA-A649-4413-8F90-8CAE182CCC1A}" destId="{449BFC15-40A5-4B76-B2D1-7963A8DB2880}" srcOrd="5" destOrd="0" parTransId="{C82A7D98-C85D-4FB6-8563-D5F32598B6A4}" sibTransId="{3F741188-881E-4DB8-BF2A-865381B31889}"/>
    <dgm:cxn modelId="{EA428D64-E59B-41B6-9ADE-46776D05CC97}" type="presParOf" srcId="{743167D3-D173-40F1-9E65-A3D042741C6D}" destId="{AAD7466D-45CB-442D-A37C-86F2FD211123}" srcOrd="0" destOrd="0" presId="urn:microsoft.com/office/officeart/2005/8/layout/hProcess11"/>
    <dgm:cxn modelId="{8E3A7A7A-8C77-455C-BC51-CDD65558439B}" type="presParOf" srcId="{743167D3-D173-40F1-9E65-A3D042741C6D}" destId="{A9902F11-7409-4330-B845-2147E0736BC1}" srcOrd="1" destOrd="0" presId="urn:microsoft.com/office/officeart/2005/8/layout/hProcess11"/>
    <dgm:cxn modelId="{4AC5399F-63ED-4284-AD0E-0C81D4BC25EA}" type="presParOf" srcId="{A9902F11-7409-4330-B845-2147E0736BC1}" destId="{65EEDFC7-D2D6-4D03-85DA-1D86F6827C08}" srcOrd="0" destOrd="0" presId="urn:microsoft.com/office/officeart/2005/8/layout/hProcess11"/>
    <dgm:cxn modelId="{3C9A21D4-3348-4DD3-BF5E-FCE4AC4FE850}" type="presParOf" srcId="{65EEDFC7-D2D6-4D03-85DA-1D86F6827C08}" destId="{EBB1FE76-3F31-4B17-8727-D0EC064DB7A7}" srcOrd="0" destOrd="0" presId="urn:microsoft.com/office/officeart/2005/8/layout/hProcess11"/>
    <dgm:cxn modelId="{3E9D6985-21A3-41E7-B144-8EA902CF12CA}" type="presParOf" srcId="{65EEDFC7-D2D6-4D03-85DA-1D86F6827C08}" destId="{5EE6D1E9-CEC3-4F5B-A1E8-62F56F15AB69}" srcOrd="1" destOrd="0" presId="urn:microsoft.com/office/officeart/2005/8/layout/hProcess11"/>
    <dgm:cxn modelId="{02D55553-4A1B-4C46-BE86-2E78596BDAE4}" type="presParOf" srcId="{65EEDFC7-D2D6-4D03-85DA-1D86F6827C08}" destId="{493AB7A5-D4E5-4508-AD14-4E8464B0FAD7}" srcOrd="2" destOrd="0" presId="urn:microsoft.com/office/officeart/2005/8/layout/hProcess11"/>
    <dgm:cxn modelId="{BCB406BA-9590-4CE7-A29E-ECDD13BBA937}" type="presParOf" srcId="{A9902F11-7409-4330-B845-2147E0736BC1}" destId="{CC4ACB67-CEA3-4CCB-917E-FA5EE1876B85}" srcOrd="1" destOrd="0" presId="urn:microsoft.com/office/officeart/2005/8/layout/hProcess11"/>
    <dgm:cxn modelId="{6EB8E5C6-C27E-4210-BA18-91E8DE47D007}" type="presParOf" srcId="{A9902F11-7409-4330-B845-2147E0736BC1}" destId="{28D96134-E507-4226-A583-AFE802243D1B}" srcOrd="2" destOrd="0" presId="urn:microsoft.com/office/officeart/2005/8/layout/hProcess11"/>
    <dgm:cxn modelId="{2DC32175-83D9-44E7-BCAD-5B66679A6526}" type="presParOf" srcId="{28D96134-E507-4226-A583-AFE802243D1B}" destId="{57212B67-DD5C-465D-A81C-D41AE7D6E14A}" srcOrd="0" destOrd="0" presId="urn:microsoft.com/office/officeart/2005/8/layout/hProcess11"/>
    <dgm:cxn modelId="{FD280792-94AC-4C53-8ABF-1975310DE14F}" type="presParOf" srcId="{28D96134-E507-4226-A583-AFE802243D1B}" destId="{0F5D5B24-6134-464F-A3E9-ED870118A7B6}" srcOrd="1" destOrd="0" presId="urn:microsoft.com/office/officeart/2005/8/layout/hProcess11"/>
    <dgm:cxn modelId="{54E4AA51-371A-4830-B1D7-8A8C22686E6F}" type="presParOf" srcId="{28D96134-E507-4226-A583-AFE802243D1B}" destId="{E4C92A1B-1A99-4E45-BDB8-76CF2F0A042A}" srcOrd="2" destOrd="0" presId="urn:microsoft.com/office/officeart/2005/8/layout/hProcess11"/>
    <dgm:cxn modelId="{51872163-C9D6-4687-8A40-07D6BF961666}" type="presParOf" srcId="{A9902F11-7409-4330-B845-2147E0736BC1}" destId="{791D19AA-F4CB-4D2A-89E5-C6CA1BD73CB3}" srcOrd="3" destOrd="0" presId="urn:microsoft.com/office/officeart/2005/8/layout/hProcess11"/>
    <dgm:cxn modelId="{E370426B-8D54-4F42-8309-883AEE0892F7}" type="presParOf" srcId="{A9902F11-7409-4330-B845-2147E0736BC1}" destId="{B3EC421C-31DD-4BEC-BBCD-7894992AC94C}" srcOrd="4" destOrd="0" presId="urn:microsoft.com/office/officeart/2005/8/layout/hProcess11"/>
    <dgm:cxn modelId="{644113A2-AEDC-421E-B413-D3B68AC3BB32}" type="presParOf" srcId="{B3EC421C-31DD-4BEC-BBCD-7894992AC94C}" destId="{69A34E40-3B44-487E-98A9-B69470465F01}" srcOrd="0" destOrd="0" presId="urn:microsoft.com/office/officeart/2005/8/layout/hProcess11"/>
    <dgm:cxn modelId="{AFA5D835-075D-4B68-8855-E6D9FCE88CA1}" type="presParOf" srcId="{B3EC421C-31DD-4BEC-BBCD-7894992AC94C}" destId="{766C8413-8938-4CA9-A1AE-D6F36ED571F7}" srcOrd="1" destOrd="0" presId="urn:microsoft.com/office/officeart/2005/8/layout/hProcess11"/>
    <dgm:cxn modelId="{65E86234-38B7-4C80-B354-4B6D0C83C0FB}" type="presParOf" srcId="{B3EC421C-31DD-4BEC-BBCD-7894992AC94C}" destId="{FA3A2431-EDB3-4CD3-85B0-974F0841A609}" srcOrd="2" destOrd="0" presId="urn:microsoft.com/office/officeart/2005/8/layout/hProcess11"/>
    <dgm:cxn modelId="{371635E5-CBEB-4D0D-8C06-74C438CA9F11}" type="presParOf" srcId="{A9902F11-7409-4330-B845-2147E0736BC1}" destId="{389449A2-FFA6-4CAC-B8C3-65519C709161}" srcOrd="5" destOrd="0" presId="urn:microsoft.com/office/officeart/2005/8/layout/hProcess11"/>
    <dgm:cxn modelId="{3E47C8C5-6A71-4538-89EE-6B3A9CE2EFC4}" type="presParOf" srcId="{A9902F11-7409-4330-B845-2147E0736BC1}" destId="{3AE115EF-D4BE-4760-B6C2-46C3D16D6933}" srcOrd="6" destOrd="0" presId="urn:microsoft.com/office/officeart/2005/8/layout/hProcess11"/>
    <dgm:cxn modelId="{F3559A1B-09BE-4D97-A194-2162BEF2154E}" type="presParOf" srcId="{3AE115EF-D4BE-4760-B6C2-46C3D16D6933}" destId="{C1DECE10-D8EC-471F-B21A-2EB244FD368D}" srcOrd="0" destOrd="0" presId="urn:microsoft.com/office/officeart/2005/8/layout/hProcess11"/>
    <dgm:cxn modelId="{AB1762CF-3E68-45B3-AB80-38A113876900}" type="presParOf" srcId="{3AE115EF-D4BE-4760-B6C2-46C3D16D6933}" destId="{2D170EC1-1013-4101-9E31-8A036F6A106A}" srcOrd="1" destOrd="0" presId="urn:microsoft.com/office/officeart/2005/8/layout/hProcess11"/>
    <dgm:cxn modelId="{B8CA4A4C-4900-489D-9CA5-6C9DCC460781}" type="presParOf" srcId="{3AE115EF-D4BE-4760-B6C2-46C3D16D6933}" destId="{E6E8285D-A613-42E8-80CA-852298E9BB52}" srcOrd="2" destOrd="0" presId="urn:microsoft.com/office/officeart/2005/8/layout/hProcess11"/>
    <dgm:cxn modelId="{EB80DDCE-2285-4D0D-BF41-FC96B716189D}" type="presParOf" srcId="{A9902F11-7409-4330-B845-2147E0736BC1}" destId="{E79EA580-E419-4F54-9E3E-0CE8362C7CEB}" srcOrd="7" destOrd="0" presId="urn:microsoft.com/office/officeart/2005/8/layout/hProcess11"/>
    <dgm:cxn modelId="{A058EDB6-380B-4D69-82D8-9D54C05B3B93}" type="presParOf" srcId="{A9902F11-7409-4330-B845-2147E0736BC1}" destId="{97A3EA71-6D05-4158-B707-B010B2513C8F}" srcOrd="8" destOrd="0" presId="urn:microsoft.com/office/officeart/2005/8/layout/hProcess11"/>
    <dgm:cxn modelId="{130FCD77-6BB2-47B1-9C5A-9CA70349B9E1}" type="presParOf" srcId="{97A3EA71-6D05-4158-B707-B010B2513C8F}" destId="{D38EF66F-816A-4A66-9533-C7E45432A89F}" srcOrd="0" destOrd="0" presId="urn:microsoft.com/office/officeart/2005/8/layout/hProcess11"/>
    <dgm:cxn modelId="{0096F815-93A6-4A2B-BBD2-B823AE9F7821}" type="presParOf" srcId="{97A3EA71-6D05-4158-B707-B010B2513C8F}" destId="{EB443205-231E-4CE2-932F-69F166C7518C}" srcOrd="1" destOrd="0" presId="urn:microsoft.com/office/officeart/2005/8/layout/hProcess11"/>
    <dgm:cxn modelId="{6818E2F4-3B46-410C-80E3-6A49983AEFA3}" type="presParOf" srcId="{97A3EA71-6D05-4158-B707-B010B2513C8F}" destId="{4F0AF828-C367-491E-81E5-6A872C33FA6C}" srcOrd="2" destOrd="0" presId="urn:microsoft.com/office/officeart/2005/8/layout/hProcess11"/>
    <dgm:cxn modelId="{5E144938-58DA-42D6-BA7B-E1582B5CEBA6}" type="presParOf" srcId="{A9902F11-7409-4330-B845-2147E0736BC1}" destId="{C1CE5AAB-4745-479B-B7F8-CD214FDE41D9}" srcOrd="9" destOrd="0" presId="urn:microsoft.com/office/officeart/2005/8/layout/hProcess11"/>
    <dgm:cxn modelId="{CFEF17E9-ED0F-44CA-ACC5-B70D9DEF18B7}" type="presParOf" srcId="{A9902F11-7409-4330-B845-2147E0736BC1}" destId="{87E58C73-E92A-4F18-9B47-0D45433D1BEF}" srcOrd="10" destOrd="0" presId="urn:microsoft.com/office/officeart/2005/8/layout/hProcess11"/>
    <dgm:cxn modelId="{672B94EF-F3C7-4A5F-B4FA-3526DD2974CD}" type="presParOf" srcId="{87E58C73-E92A-4F18-9B47-0D45433D1BEF}" destId="{B8FCEAAA-8F30-4C7E-B477-DAE9E016EF34}" srcOrd="0" destOrd="0" presId="urn:microsoft.com/office/officeart/2005/8/layout/hProcess11"/>
    <dgm:cxn modelId="{E2074435-F424-473B-A9DD-8ED2F4B53AE4}" type="presParOf" srcId="{87E58C73-E92A-4F18-9B47-0D45433D1BEF}" destId="{77061D6D-80EC-4F1E-AB58-34E787CA633F}" srcOrd="1" destOrd="0" presId="urn:microsoft.com/office/officeart/2005/8/layout/hProcess11"/>
    <dgm:cxn modelId="{365325BA-7802-4B91-A5BC-485EEF347213}" type="presParOf" srcId="{87E58C73-E92A-4F18-9B47-0D45433D1BEF}" destId="{CC1114A1-7019-4C81-B3CA-25FEB0E22B81}" srcOrd="2" destOrd="0" presId="urn:microsoft.com/office/officeart/2005/8/layout/hProcess11"/>
    <dgm:cxn modelId="{FED2A0BD-1B04-47B8-8A47-E46FE5E184A3}" type="presParOf" srcId="{A9902F11-7409-4330-B845-2147E0736BC1}" destId="{90E35941-B22D-42A9-B776-AF22A9600DFE}" srcOrd="11" destOrd="0" presId="urn:microsoft.com/office/officeart/2005/8/layout/hProcess11"/>
    <dgm:cxn modelId="{461A9EC3-07D1-460B-9E2B-AFA7F6FF17C2}" type="presParOf" srcId="{A9902F11-7409-4330-B845-2147E0736BC1}" destId="{7DE0E2CF-9B5E-4D84-A6CF-D1A96FD4A907}" srcOrd="12" destOrd="0" presId="urn:microsoft.com/office/officeart/2005/8/layout/hProcess11"/>
    <dgm:cxn modelId="{4AAE56EE-C4BE-4089-BA8F-906286A1DD30}" type="presParOf" srcId="{7DE0E2CF-9B5E-4D84-A6CF-D1A96FD4A907}" destId="{833E2562-D411-4EFD-85D0-01A4C7925F26}" srcOrd="0" destOrd="0" presId="urn:microsoft.com/office/officeart/2005/8/layout/hProcess11"/>
    <dgm:cxn modelId="{1933FAFD-35D9-4D8D-8A46-40D6875DBFE9}" type="presParOf" srcId="{7DE0E2CF-9B5E-4D84-A6CF-D1A96FD4A907}" destId="{3DC6ED69-50D5-431B-BF53-34320A90CE64}" srcOrd="1" destOrd="0" presId="urn:microsoft.com/office/officeart/2005/8/layout/hProcess11"/>
    <dgm:cxn modelId="{AA3E4108-6432-4698-9726-890C52B3C803}" type="presParOf" srcId="{7DE0E2CF-9B5E-4D84-A6CF-D1A96FD4A907}" destId="{5F002CC1-E33D-4C0E-A607-8E6E640785AC}" srcOrd="2" destOrd="0" presId="urn:microsoft.com/office/officeart/2005/8/layout/hProcess11"/>
  </dgm:cxnLst>
  <dgm:bg>
    <a:solidFill>
      <a:schemeClr val="accent6">
        <a:lumMod val="20000"/>
        <a:lumOff val="80000"/>
      </a:schemeClr>
    </a:solidFill>
  </dgm:bg>
  <dgm:whole>
    <a:ln>
      <a:solidFill>
        <a:schemeClr val="accent2">
          <a:lumMod val="50000"/>
        </a:schemeClr>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2508AA-A649-4413-8F90-8CAE182CCC1A}" type="doc">
      <dgm:prSet loTypeId="urn:microsoft.com/office/officeart/2005/8/layout/hProcess11" loCatId="process" qsTypeId="urn:microsoft.com/office/officeart/2005/8/quickstyle/3d2" qsCatId="3D" csTypeId="urn:microsoft.com/office/officeart/2005/8/colors/accent2_2" csCatId="accent2" phldr="1"/>
      <dgm:spPr/>
    </dgm:pt>
    <dgm:pt modelId="{F223878D-8D0D-4FCD-95AF-EFB8392001EC}">
      <dgm:prSet phldrT="[Text]" custT="1"/>
      <dgm:spPr/>
      <dgm:t>
        <a:bodyPr/>
        <a:lstStyle/>
        <a:p>
          <a:r>
            <a:rPr lang="he-IL" sz="1200" b="1" dirty="0" smtClean="0"/>
            <a:t>1878</a:t>
          </a:r>
          <a:r>
            <a:rPr lang="he-IL" sz="1200" dirty="0" smtClean="0"/>
            <a:t> </a:t>
          </a:r>
          <a:r>
            <a:rPr lang="he-IL" sz="1200" b="1" dirty="0" smtClean="0"/>
            <a:t>גרמניה</a:t>
          </a:r>
          <a:r>
            <a:rPr lang="he-IL" sz="1200" dirty="0" smtClean="0"/>
            <a:t>, קמות שתי מפלגות אנטישמיות</a:t>
          </a:r>
          <a:endParaRPr lang="en-US" sz="1200" dirty="0"/>
        </a:p>
      </dgm:t>
    </dgm:pt>
    <dgm:pt modelId="{0735481F-A40B-451A-ADB0-B4F76D76681C}" type="parTrans" cxnId="{6CB01BFB-60EE-41C5-9C43-E310D99E3B83}">
      <dgm:prSet/>
      <dgm:spPr/>
      <dgm:t>
        <a:bodyPr/>
        <a:lstStyle/>
        <a:p>
          <a:endParaRPr lang="en-US"/>
        </a:p>
      </dgm:t>
    </dgm:pt>
    <dgm:pt modelId="{682CD04F-031E-4F64-A53A-404C65127F6A}" type="sibTrans" cxnId="{6CB01BFB-60EE-41C5-9C43-E310D99E3B83}">
      <dgm:prSet/>
      <dgm:spPr/>
      <dgm:t>
        <a:bodyPr/>
        <a:lstStyle/>
        <a:p>
          <a:endParaRPr lang="en-US"/>
        </a:p>
      </dgm:t>
    </dgm:pt>
    <dgm:pt modelId="{B70AFBA5-8FC3-40D9-B346-79C167DDB8AD}">
      <dgm:prSet phldrT="[Text]" custT="1"/>
      <dgm:spPr/>
      <dgm:t>
        <a:bodyPr/>
        <a:lstStyle/>
        <a:p>
          <a:r>
            <a:rPr lang="he-IL" sz="1200" b="1" dirty="0" smtClean="0"/>
            <a:t>1881</a:t>
          </a:r>
          <a:r>
            <a:rPr lang="he-IL" sz="1200" dirty="0" smtClean="0"/>
            <a:t> </a:t>
          </a:r>
          <a:r>
            <a:rPr lang="he-IL" sz="1200" b="1" dirty="0" smtClean="0"/>
            <a:t>רוסיה</a:t>
          </a:r>
          <a:r>
            <a:rPr lang="he-IL" sz="1200" dirty="0" smtClean="0"/>
            <a:t>, פוגרום "סופות בנגב"</a:t>
          </a:r>
          <a:endParaRPr lang="en-US" sz="1200" dirty="0"/>
        </a:p>
      </dgm:t>
    </dgm:pt>
    <dgm:pt modelId="{E1A23392-4870-4B3C-AD2A-2CFFFFCBF69C}" type="parTrans" cxnId="{7431CF52-840E-416A-9DBE-5C56B4BCA014}">
      <dgm:prSet/>
      <dgm:spPr/>
      <dgm:t>
        <a:bodyPr/>
        <a:lstStyle/>
        <a:p>
          <a:endParaRPr lang="en-US"/>
        </a:p>
      </dgm:t>
    </dgm:pt>
    <dgm:pt modelId="{78053FC5-0116-4D73-84F0-6847F0581865}" type="sibTrans" cxnId="{7431CF52-840E-416A-9DBE-5C56B4BCA014}">
      <dgm:prSet/>
      <dgm:spPr/>
      <dgm:t>
        <a:bodyPr/>
        <a:lstStyle/>
        <a:p>
          <a:endParaRPr lang="en-US"/>
        </a:p>
      </dgm:t>
    </dgm:pt>
    <dgm:pt modelId="{BB93FF84-9C65-42EE-BD30-42DEF8BCA040}">
      <dgm:prSet phldrT="[Text]" custT="1"/>
      <dgm:spPr/>
      <dgm:t>
        <a:bodyPr/>
        <a:lstStyle/>
        <a:p>
          <a:r>
            <a:rPr lang="he-IL" sz="1200" b="1" dirty="0" smtClean="0"/>
            <a:t>1882</a:t>
          </a:r>
          <a:r>
            <a:rPr lang="he-IL" sz="1200" dirty="0" smtClean="0"/>
            <a:t> </a:t>
          </a:r>
          <a:r>
            <a:rPr lang="he-IL" sz="1200" b="1" dirty="0" smtClean="0"/>
            <a:t>הונגריה</a:t>
          </a:r>
          <a:r>
            <a:rPr lang="he-IL" sz="1200" dirty="0" smtClean="0"/>
            <a:t>, עלילת דם</a:t>
          </a:r>
          <a:endParaRPr lang="en-US" sz="1200" dirty="0"/>
        </a:p>
      </dgm:t>
    </dgm:pt>
    <dgm:pt modelId="{BF9711C4-03DA-4ADF-9721-15A34491D0C0}" type="parTrans" cxnId="{0EDBBB1B-EF4A-4840-98AA-947056F48DD8}">
      <dgm:prSet/>
      <dgm:spPr/>
      <dgm:t>
        <a:bodyPr/>
        <a:lstStyle/>
        <a:p>
          <a:endParaRPr lang="en-US"/>
        </a:p>
      </dgm:t>
    </dgm:pt>
    <dgm:pt modelId="{7F6E0DA1-3B86-4899-B736-E5214C54FDC6}" type="sibTrans" cxnId="{0EDBBB1B-EF4A-4840-98AA-947056F48DD8}">
      <dgm:prSet/>
      <dgm:spPr/>
      <dgm:t>
        <a:bodyPr/>
        <a:lstStyle/>
        <a:p>
          <a:endParaRPr lang="en-US"/>
        </a:p>
      </dgm:t>
    </dgm:pt>
    <dgm:pt modelId="{1EFBA3EA-6F70-44F7-BC14-89664EABCA21}">
      <dgm:prSet phldrT="[Text]" custT="1"/>
      <dgm:spPr/>
      <dgm:t>
        <a:bodyPr/>
        <a:lstStyle/>
        <a:p>
          <a:r>
            <a:rPr lang="he-IL" sz="1200" b="1" dirty="0" smtClean="0"/>
            <a:t>1891</a:t>
          </a:r>
          <a:r>
            <a:rPr lang="he-IL" sz="1200" dirty="0" smtClean="0"/>
            <a:t> </a:t>
          </a:r>
          <a:r>
            <a:rPr lang="he-IL" sz="1200" b="1" dirty="0" smtClean="0"/>
            <a:t>רוסיה</a:t>
          </a:r>
          <a:r>
            <a:rPr lang="he-IL" sz="1200" dirty="0" smtClean="0"/>
            <a:t>, גירוש 30,000 יהודים ממוסקבה</a:t>
          </a:r>
          <a:endParaRPr lang="en-US" sz="1200" dirty="0"/>
        </a:p>
      </dgm:t>
    </dgm:pt>
    <dgm:pt modelId="{266742A3-CA9A-4B98-B41A-2CEB22BB7940}" type="parTrans" cxnId="{5E94C61C-8E23-4E1A-8AF8-3211BF3BE6D9}">
      <dgm:prSet/>
      <dgm:spPr/>
      <dgm:t>
        <a:bodyPr/>
        <a:lstStyle/>
        <a:p>
          <a:endParaRPr lang="en-US"/>
        </a:p>
      </dgm:t>
    </dgm:pt>
    <dgm:pt modelId="{71F8E2BA-9E27-4BA1-A77D-692D1865FB1B}" type="sibTrans" cxnId="{5E94C61C-8E23-4E1A-8AF8-3211BF3BE6D9}">
      <dgm:prSet/>
      <dgm:spPr/>
      <dgm:t>
        <a:bodyPr/>
        <a:lstStyle/>
        <a:p>
          <a:endParaRPr lang="en-US"/>
        </a:p>
      </dgm:t>
    </dgm:pt>
    <dgm:pt modelId="{443D0B8E-6CF3-4AA0-9B16-F9B339770EAC}">
      <dgm:prSet phldrT="[Text]" custT="1"/>
      <dgm:spPr/>
      <dgm:t>
        <a:bodyPr/>
        <a:lstStyle/>
        <a:p>
          <a:r>
            <a:rPr lang="he-IL" sz="1200" b="1" dirty="0" smtClean="0"/>
            <a:t>1894</a:t>
          </a:r>
          <a:r>
            <a:rPr lang="he-IL" sz="1200" dirty="0" smtClean="0"/>
            <a:t> </a:t>
          </a:r>
          <a:r>
            <a:rPr lang="he-IL" sz="1200" b="1" dirty="0" smtClean="0"/>
            <a:t>צרפת</a:t>
          </a:r>
          <a:r>
            <a:rPr lang="he-IL" sz="1200" dirty="0" smtClean="0"/>
            <a:t>, פרשת דרייפוס</a:t>
          </a:r>
          <a:endParaRPr lang="en-US" sz="1200" dirty="0"/>
        </a:p>
      </dgm:t>
    </dgm:pt>
    <dgm:pt modelId="{6E392F69-7722-4773-A217-8ABFE808C312}" type="parTrans" cxnId="{FA970441-6538-4566-BA18-A48F1B88A39E}">
      <dgm:prSet/>
      <dgm:spPr/>
      <dgm:t>
        <a:bodyPr/>
        <a:lstStyle/>
        <a:p>
          <a:endParaRPr lang="en-US"/>
        </a:p>
      </dgm:t>
    </dgm:pt>
    <dgm:pt modelId="{A7441A00-8BA4-482E-A732-FB99B53E7251}" type="sibTrans" cxnId="{FA970441-6538-4566-BA18-A48F1B88A39E}">
      <dgm:prSet/>
      <dgm:spPr/>
      <dgm:t>
        <a:bodyPr/>
        <a:lstStyle/>
        <a:p>
          <a:endParaRPr lang="en-US"/>
        </a:p>
      </dgm:t>
    </dgm:pt>
    <dgm:pt modelId="{449BFC15-40A5-4B76-B2D1-7963A8DB2880}">
      <dgm:prSet phldrT="[Text]" custT="1"/>
      <dgm:spPr/>
      <dgm:t>
        <a:bodyPr/>
        <a:lstStyle/>
        <a:p>
          <a:r>
            <a:rPr lang="he-IL" sz="1200" b="1" dirty="0" smtClean="0"/>
            <a:t>1903</a:t>
          </a:r>
          <a:r>
            <a:rPr lang="he-IL" sz="1200" dirty="0" smtClean="0"/>
            <a:t> </a:t>
          </a:r>
          <a:r>
            <a:rPr lang="he-IL" sz="1200" b="1" dirty="0" smtClean="0"/>
            <a:t>רוסיה</a:t>
          </a:r>
          <a:r>
            <a:rPr lang="he-IL" sz="1200" dirty="0" smtClean="0"/>
            <a:t>, פרעות קישינב</a:t>
          </a:r>
          <a:endParaRPr lang="en-US" sz="1200" dirty="0"/>
        </a:p>
      </dgm:t>
    </dgm:pt>
    <dgm:pt modelId="{C82A7D98-C85D-4FB6-8563-D5F32598B6A4}" type="parTrans" cxnId="{F77EF7A3-653A-41F5-B51F-CEC2CE639665}">
      <dgm:prSet/>
      <dgm:spPr/>
      <dgm:t>
        <a:bodyPr/>
        <a:lstStyle/>
        <a:p>
          <a:endParaRPr lang="en-US"/>
        </a:p>
      </dgm:t>
    </dgm:pt>
    <dgm:pt modelId="{3F741188-881E-4DB8-BF2A-865381B31889}" type="sibTrans" cxnId="{F77EF7A3-653A-41F5-B51F-CEC2CE639665}">
      <dgm:prSet/>
      <dgm:spPr/>
      <dgm:t>
        <a:bodyPr/>
        <a:lstStyle/>
        <a:p>
          <a:endParaRPr lang="en-US"/>
        </a:p>
      </dgm:t>
    </dgm:pt>
    <dgm:pt modelId="{055255A6-ED7A-445F-A42F-47F5515722E3}">
      <dgm:prSet phldrT="[Text]" custT="1"/>
      <dgm:spPr/>
      <dgm:t>
        <a:bodyPr/>
        <a:lstStyle/>
        <a:p>
          <a:r>
            <a:rPr lang="he-IL" sz="1200" b="1" dirty="0" smtClean="0"/>
            <a:t>1905</a:t>
          </a:r>
          <a:r>
            <a:rPr lang="he-IL" sz="1200" dirty="0" smtClean="0"/>
            <a:t>, הפרוטוקולים של זקני ציון</a:t>
          </a:r>
          <a:endParaRPr lang="en-US" sz="1200" dirty="0"/>
        </a:p>
      </dgm:t>
    </dgm:pt>
    <dgm:pt modelId="{31D54D58-DC82-4CAD-855E-0704C574E6A4}" type="parTrans" cxnId="{E4E46C94-0440-44E8-ABA4-72AD2C52EF7C}">
      <dgm:prSet/>
      <dgm:spPr/>
      <dgm:t>
        <a:bodyPr/>
        <a:lstStyle/>
        <a:p>
          <a:endParaRPr lang="en-US"/>
        </a:p>
      </dgm:t>
    </dgm:pt>
    <dgm:pt modelId="{60EA95F1-FD90-4835-A127-8AFFED773AA2}" type="sibTrans" cxnId="{E4E46C94-0440-44E8-ABA4-72AD2C52EF7C}">
      <dgm:prSet/>
      <dgm:spPr/>
      <dgm:t>
        <a:bodyPr/>
        <a:lstStyle/>
        <a:p>
          <a:endParaRPr lang="en-US"/>
        </a:p>
      </dgm:t>
    </dgm:pt>
    <dgm:pt modelId="{743167D3-D173-40F1-9E65-A3D042741C6D}" type="pres">
      <dgm:prSet presAssocID="{AE2508AA-A649-4413-8F90-8CAE182CCC1A}" presName="Name0" presStyleCnt="0">
        <dgm:presLayoutVars>
          <dgm:dir/>
          <dgm:resizeHandles val="exact"/>
        </dgm:presLayoutVars>
      </dgm:prSet>
      <dgm:spPr/>
    </dgm:pt>
    <dgm:pt modelId="{AAD7466D-45CB-442D-A37C-86F2FD211123}" type="pres">
      <dgm:prSet presAssocID="{AE2508AA-A649-4413-8F90-8CAE182CCC1A}" presName="arrow" presStyleLbl="bgShp" presStyleIdx="0" presStyleCnt="1" custLinFactNeighborY="2586"/>
      <dgm:spPr/>
    </dgm:pt>
    <dgm:pt modelId="{A9902F11-7409-4330-B845-2147E0736BC1}" type="pres">
      <dgm:prSet presAssocID="{AE2508AA-A649-4413-8F90-8CAE182CCC1A}" presName="points" presStyleCnt="0"/>
      <dgm:spPr/>
    </dgm:pt>
    <dgm:pt modelId="{65EEDFC7-D2D6-4D03-85DA-1D86F6827C08}" type="pres">
      <dgm:prSet presAssocID="{F223878D-8D0D-4FCD-95AF-EFB8392001EC}" presName="compositeA" presStyleCnt="0"/>
      <dgm:spPr/>
    </dgm:pt>
    <dgm:pt modelId="{EBB1FE76-3F31-4B17-8727-D0EC064DB7A7}" type="pres">
      <dgm:prSet presAssocID="{F223878D-8D0D-4FCD-95AF-EFB8392001EC}" presName="textA" presStyleLbl="revTx" presStyleIdx="0" presStyleCnt="7" custScaleX="255324">
        <dgm:presLayoutVars>
          <dgm:bulletEnabled val="1"/>
        </dgm:presLayoutVars>
      </dgm:prSet>
      <dgm:spPr/>
      <dgm:t>
        <a:bodyPr/>
        <a:lstStyle/>
        <a:p>
          <a:endParaRPr lang="en-US"/>
        </a:p>
      </dgm:t>
    </dgm:pt>
    <dgm:pt modelId="{5EE6D1E9-CEC3-4F5B-A1E8-62F56F15AB69}" type="pres">
      <dgm:prSet presAssocID="{F223878D-8D0D-4FCD-95AF-EFB8392001EC}" presName="circleA" presStyleLbl="node1" presStyleIdx="0" presStyleCnt="7"/>
      <dgm:spPr/>
    </dgm:pt>
    <dgm:pt modelId="{493AB7A5-D4E5-4508-AD14-4E8464B0FAD7}" type="pres">
      <dgm:prSet presAssocID="{F223878D-8D0D-4FCD-95AF-EFB8392001EC}" presName="spaceA" presStyleCnt="0"/>
      <dgm:spPr/>
    </dgm:pt>
    <dgm:pt modelId="{CC4ACB67-CEA3-4CCB-917E-FA5EE1876B85}" type="pres">
      <dgm:prSet presAssocID="{682CD04F-031E-4F64-A53A-404C65127F6A}" presName="space" presStyleCnt="0"/>
      <dgm:spPr/>
    </dgm:pt>
    <dgm:pt modelId="{28D96134-E507-4226-A583-AFE802243D1B}" type="pres">
      <dgm:prSet presAssocID="{B70AFBA5-8FC3-40D9-B346-79C167DDB8AD}" presName="compositeB" presStyleCnt="0"/>
      <dgm:spPr/>
    </dgm:pt>
    <dgm:pt modelId="{57212B67-DD5C-465D-A81C-D41AE7D6E14A}" type="pres">
      <dgm:prSet presAssocID="{B70AFBA5-8FC3-40D9-B346-79C167DDB8AD}" presName="textB" presStyleLbl="revTx" presStyleIdx="1" presStyleCnt="7" custScaleX="139424">
        <dgm:presLayoutVars>
          <dgm:bulletEnabled val="1"/>
        </dgm:presLayoutVars>
      </dgm:prSet>
      <dgm:spPr/>
      <dgm:t>
        <a:bodyPr/>
        <a:lstStyle/>
        <a:p>
          <a:endParaRPr lang="en-US"/>
        </a:p>
      </dgm:t>
    </dgm:pt>
    <dgm:pt modelId="{0F5D5B24-6134-464F-A3E9-ED870118A7B6}" type="pres">
      <dgm:prSet presAssocID="{B70AFBA5-8FC3-40D9-B346-79C167DDB8AD}" presName="circleB" presStyleLbl="node1" presStyleIdx="1" presStyleCnt="7"/>
      <dgm:spPr/>
    </dgm:pt>
    <dgm:pt modelId="{E4C92A1B-1A99-4E45-BDB8-76CF2F0A042A}" type="pres">
      <dgm:prSet presAssocID="{B70AFBA5-8FC3-40D9-B346-79C167DDB8AD}" presName="spaceB" presStyleCnt="0"/>
      <dgm:spPr/>
    </dgm:pt>
    <dgm:pt modelId="{791D19AA-F4CB-4D2A-89E5-C6CA1BD73CB3}" type="pres">
      <dgm:prSet presAssocID="{78053FC5-0116-4D73-84F0-6847F0581865}" presName="space" presStyleCnt="0"/>
      <dgm:spPr/>
    </dgm:pt>
    <dgm:pt modelId="{B3EC421C-31DD-4BEC-BBCD-7894992AC94C}" type="pres">
      <dgm:prSet presAssocID="{BB93FF84-9C65-42EE-BD30-42DEF8BCA040}" presName="compositeA" presStyleCnt="0"/>
      <dgm:spPr/>
    </dgm:pt>
    <dgm:pt modelId="{69A34E40-3B44-487E-98A9-B69470465F01}" type="pres">
      <dgm:prSet presAssocID="{BB93FF84-9C65-42EE-BD30-42DEF8BCA040}" presName="textA" presStyleLbl="revTx" presStyleIdx="2" presStyleCnt="7" custScaleX="182033">
        <dgm:presLayoutVars>
          <dgm:bulletEnabled val="1"/>
        </dgm:presLayoutVars>
      </dgm:prSet>
      <dgm:spPr/>
      <dgm:t>
        <a:bodyPr/>
        <a:lstStyle/>
        <a:p>
          <a:endParaRPr lang="en-US"/>
        </a:p>
      </dgm:t>
    </dgm:pt>
    <dgm:pt modelId="{766C8413-8938-4CA9-A1AE-D6F36ED571F7}" type="pres">
      <dgm:prSet presAssocID="{BB93FF84-9C65-42EE-BD30-42DEF8BCA040}" presName="circleA" presStyleLbl="node1" presStyleIdx="2" presStyleCnt="7"/>
      <dgm:spPr/>
    </dgm:pt>
    <dgm:pt modelId="{FA3A2431-EDB3-4CD3-85B0-974F0841A609}" type="pres">
      <dgm:prSet presAssocID="{BB93FF84-9C65-42EE-BD30-42DEF8BCA040}" presName="spaceA" presStyleCnt="0"/>
      <dgm:spPr/>
    </dgm:pt>
    <dgm:pt modelId="{389449A2-FFA6-4CAC-B8C3-65519C709161}" type="pres">
      <dgm:prSet presAssocID="{7F6E0DA1-3B86-4899-B736-E5214C54FDC6}" presName="space" presStyleCnt="0"/>
      <dgm:spPr/>
    </dgm:pt>
    <dgm:pt modelId="{3AE115EF-D4BE-4760-B6C2-46C3D16D6933}" type="pres">
      <dgm:prSet presAssocID="{1EFBA3EA-6F70-44F7-BC14-89664EABCA21}" presName="compositeB" presStyleCnt="0"/>
      <dgm:spPr/>
    </dgm:pt>
    <dgm:pt modelId="{C1DECE10-D8EC-471F-B21A-2EB244FD368D}" type="pres">
      <dgm:prSet presAssocID="{1EFBA3EA-6F70-44F7-BC14-89664EABCA21}" presName="textB" presStyleLbl="revTx" presStyleIdx="3" presStyleCnt="7" custScaleX="188804">
        <dgm:presLayoutVars>
          <dgm:bulletEnabled val="1"/>
        </dgm:presLayoutVars>
      </dgm:prSet>
      <dgm:spPr/>
      <dgm:t>
        <a:bodyPr/>
        <a:lstStyle/>
        <a:p>
          <a:endParaRPr lang="en-US"/>
        </a:p>
      </dgm:t>
    </dgm:pt>
    <dgm:pt modelId="{2D170EC1-1013-4101-9E31-8A036F6A106A}" type="pres">
      <dgm:prSet presAssocID="{1EFBA3EA-6F70-44F7-BC14-89664EABCA21}" presName="circleB" presStyleLbl="node1" presStyleIdx="3" presStyleCnt="7"/>
      <dgm:spPr/>
    </dgm:pt>
    <dgm:pt modelId="{E6E8285D-A613-42E8-80CA-852298E9BB52}" type="pres">
      <dgm:prSet presAssocID="{1EFBA3EA-6F70-44F7-BC14-89664EABCA21}" presName="spaceB" presStyleCnt="0"/>
      <dgm:spPr/>
    </dgm:pt>
    <dgm:pt modelId="{E79EA580-E419-4F54-9E3E-0CE8362C7CEB}" type="pres">
      <dgm:prSet presAssocID="{71F8E2BA-9E27-4BA1-A77D-692D1865FB1B}" presName="space" presStyleCnt="0"/>
      <dgm:spPr/>
    </dgm:pt>
    <dgm:pt modelId="{97A3EA71-6D05-4158-B707-B010B2513C8F}" type="pres">
      <dgm:prSet presAssocID="{443D0B8E-6CF3-4AA0-9B16-F9B339770EAC}" presName="compositeA" presStyleCnt="0"/>
      <dgm:spPr/>
    </dgm:pt>
    <dgm:pt modelId="{D38EF66F-816A-4A66-9533-C7E45432A89F}" type="pres">
      <dgm:prSet presAssocID="{443D0B8E-6CF3-4AA0-9B16-F9B339770EAC}" presName="textA" presStyleLbl="revTx" presStyleIdx="4" presStyleCnt="7" custScaleX="189339">
        <dgm:presLayoutVars>
          <dgm:bulletEnabled val="1"/>
        </dgm:presLayoutVars>
      </dgm:prSet>
      <dgm:spPr/>
      <dgm:t>
        <a:bodyPr/>
        <a:lstStyle/>
        <a:p>
          <a:endParaRPr lang="en-US"/>
        </a:p>
      </dgm:t>
    </dgm:pt>
    <dgm:pt modelId="{EB443205-231E-4CE2-932F-69F166C7518C}" type="pres">
      <dgm:prSet presAssocID="{443D0B8E-6CF3-4AA0-9B16-F9B339770EAC}" presName="circleA" presStyleLbl="node1" presStyleIdx="4" presStyleCnt="7"/>
      <dgm:spPr/>
    </dgm:pt>
    <dgm:pt modelId="{4F0AF828-C367-491E-81E5-6A872C33FA6C}" type="pres">
      <dgm:prSet presAssocID="{443D0B8E-6CF3-4AA0-9B16-F9B339770EAC}" presName="spaceA" presStyleCnt="0"/>
      <dgm:spPr/>
    </dgm:pt>
    <dgm:pt modelId="{C1CE5AAB-4745-479B-B7F8-CD214FDE41D9}" type="pres">
      <dgm:prSet presAssocID="{A7441A00-8BA4-482E-A732-FB99B53E7251}" presName="space" presStyleCnt="0"/>
      <dgm:spPr/>
    </dgm:pt>
    <dgm:pt modelId="{87E58C73-E92A-4F18-9B47-0D45433D1BEF}" type="pres">
      <dgm:prSet presAssocID="{449BFC15-40A5-4B76-B2D1-7963A8DB2880}" presName="compositeB" presStyleCnt="0"/>
      <dgm:spPr/>
    </dgm:pt>
    <dgm:pt modelId="{B8FCEAAA-8F30-4C7E-B477-DAE9E016EF34}" type="pres">
      <dgm:prSet presAssocID="{449BFC15-40A5-4B76-B2D1-7963A8DB2880}" presName="textB" presStyleLbl="revTx" presStyleIdx="5" presStyleCnt="7" custScaleX="177095">
        <dgm:presLayoutVars>
          <dgm:bulletEnabled val="1"/>
        </dgm:presLayoutVars>
      </dgm:prSet>
      <dgm:spPr/>
      <dgm:t>
        <a:bodyPr/>
        <a:lstStyle/>
        <a:p>
          <a:endParaRPr lang="en-US"/>
        </a:p>
      </dgm:t>
    </dgm:pt>
    <dgm:pt modelId="{77061D6D-80EC-4F1E-AB58-34E787CA633F}" type="pres">
      <dgm:prSet presAssocID="{449BFC15-40A5-4B76-B2D1-7963A8DB2880}" presName="circleB" presStyleLbl="node1" presStyleIdx="5" presStyleCnt="7"/>
      <dgm:spPr/>
    </dgm:pt>
    <dgm:pt modelId="{CC1114A1-7019-4C81-B3CA-25FEB0E22B81}" type="pres">
      <dgm:prSet presAssocID="{449BFC15-40A5-4B76-B2D1-7963A8DB2880}" presName="spaceB" presStyleCnt="0"/>
      <dgm:spPr/>
    </dgm:pt>
    <dgm:pt modelId="{90E35941-B22D-42A9-B776-AF22A9600DFE}" type="pres">
      <dgm:prSet presAssocID="{3F741188-881E-4DB8-BF2A-865381B31889}" presName="space" presStyleCnt="0"/>
      <dgm:spPr/>
    </dgm:pt>
    <dgm:pt modelId="{7DE0E2CF-9B5E-4D84-A6CF-D1A96FD4A907}" type="pres">
      <dgm:prSet presAssocID="{055255A6-ED7A-445F-A42F-47F5515722E3}" presName="compositeA" presStyleCnt="0"/>
      <dgm:spPr/>
    </dgm:pt>
    <dgm:pt modelId="{833E2562-D411-4EFD-85D0-01A4C7925F26}" type="pres">
      <dgm:prSet presAssocID="{055255A6-ED7A-445F-A42F-47F5515722E3}" presName="textA" presStyleLbl="revTx" presStyleIdx="6" presStyleCnt="7" custScaleX="199732">
        <dgm:presLayoutVars>
          <dgm:bulletEnabled val="1"/>
        </dgm:presLayoutVars>
      </dgm:prSet>
      <dgm:spPr/>
      <dgm:t>
        <a:bodyPr/>
        <a:lstStyle/>
        <a:p>
          <a:endParaRPr lang="en-US"/>
        </a:p>
      </dgm:t>
    </dgm:pt>
    <dgm:pt modelId="{3DC6ED69-50D5-431B-BF53-34320A90CE64}" type="pres">
      <dgm:prSet presAssocID="{055255A6-ED7A-445F-A42F-47F5515722E3}" presName="circleA" presStyleLbl="node1" presStyleIdx="6" presStyleCnt="7"/>
      <dgm:spPr/>
    </dgm:pt>
    <dgm:pt modelId="{5F002CC1-E33D-4C0E-A607-8E6E640785AC}" type="pres">
      <dgm:prSet presAssocID="{055255A6-ED7A-445F-A42F-47F5515722E3}" presName="spaceA" presStyleCnt="0"/>
      <dgm:spPr/>
    </dgm:pt>
  </dgm:ptLst>
  <dgm:cxnLst>
    <dgm:cxn modelId="{F032614E-8530-468C-B6B2-22FF114CEB1D}" type="presOf" srcId="{AE2508AA-A649-4413-8F90-8CAE182CCC1A}" destId="{743167D3-D173-40F1-9E65-A3D042741C6D}" srcOrd="0" destOrd="0" presId="urn:microsoft.com/office/officeart/2005/8/layout/hProcess11"/>
    <dgm:cxn modelId="{E044BD32-FB86-453F-A927-1D964138166F}" type="presOf" srcId="{443D0B8E-6CF3-4AA0-9B16-F9B339770EAC}" destId="{D38EF66F-816A-4A66-9533-C7E45432A89F}" srcOrd="0" destOrd="0" presId="urn:microsoft.com/office/officeart/2005/8/layout/hProcess11"/>
    <dgm:cxn modelId="{13D7B0CA-18ED-4B09-80AF-0ADF8784AFCB}" type="presOf" srcId="{B70AFBA5-8FC3-40D9-B346-79C167DDB8AD}" destId="{57212B67-DD5C-465D-A81C-D41AE7D6E14A}" srcOrd="0" destOrd="0" presId="urn:microsoft.com/office/officeart/2005/8/layout/hProcess11"/>
    <dgm:cxn modelId="{0EDBBB1B-EF4A-4840-98AA-947056F48DD8}" srcId="{AE2508AA-A649-4413-8F90-8CAE182CCC1A}" destId="{BB93FF84-9C65-42EE-BD30-42DEF8BCA040}" srcOrd="2" destOrd="0" parTransId="{BF9711C4-03DA-4ADF-9721-15A34491D0C0}" sibTransId="{7F6E0DA1-3B86-4899-B736-E5214C54FDC6}"/>
    <dgm:cxn modelId="{7431CF52-840E-416A-9DBE-5C56B4BCA014}" srcId="{AE2508AA-A649-4413-8F90-8CAE182CCC1A}" destId="{B70AFBA5-8FC3-40D9-B346-79C167DDB8AD}" srcOrd="1" destOrd="0" parTransId="{E1A23392-4870-4B3C-AD2A-2CFFFFCBF69C}" sibTransId="{78053FC5-0116-4D73-84F0-6847F0581865}"/>
    <dgm:cxn modelId="{5E94C61C-8E23-4E1A-8AF8-3211BF3BE6D9}" srcId="{AE2508AA-A649-4413-8F90-8CAE182CCC1A}" destId="{1EFBA3EA-6F70-44F7-BC14-89664EABCA21}" srcOrd="3" destOrd="0" parTransId="{266742A3-CA9A-4B98-B41A-2CEB22BB7940}" sibTransId="{71F8E2BA-9E27-4BA1-A77D-692D1865FB1B}"/>
    <dgm:cxn modelId="{E4E46C94-0440-44E8-ABA4-72AD2C52EF7C}" srcId="{AE2508AA-A649-4413-8F90-8CAE182CCC1A}" destId="{055255A6-ED7A-445F-A42F-47F5515722E3}" srcOrd="6" destOrd="0" parTransId="{31D54D58-DC82-4CAD-855E-0704C574E6A4}" sibTransId="{60EA95F1-FD90-4835-A127-8AFFED773AA2}"/>
    <dgm:cxn modelId="{76BE52AA-1771-4E46-9B44-52701C6C9652}" type="presOf" srcId="{055255A6-ED7A-445F-A42F-47F5515722E3}" destId="{833E2562-D411-4EFD-85D0-01A4C7925F26}" srcOrd="0" destOrd="0" presId="urn:microsoft.com/office/officeart/2005/8/layout/hProcess11"/>
    <dgm:cxn modelId="{6CB01BFB-60EE-41C5-9C43-E310D99E3B83}" srcId="{AE2508AA-A649-4413-8F90-8CAE182CCC1A}" destId="{F223878D-8D0D-4FCD-95AF-EFB8392001EC}" srcOrd="0" destOrd="0" parTransId="{0735481F-A40B-451A-ADB0-B4F76D76681C}" sibTransId="{682CD04F-031E-4F64-A53A-404C65127F6A}"/>
    <dgm:cxn modelId="{A621E928-3665-4EC2-8B11-F53BEDBAC5AF}" type="presOf" srcId="{F223878D-8D0D-4FCD-95AF-EFB8392001EC}" destId="{EBB1FE76-3F31-4B17-8727-D0EC064DB7A7}" srcOrd="0" destOrd="0" presId="urn:microsoft.com/office/officeart/2005/8/layout/hProcess11"/>
    <dgm:cxn modelId="{BF885CE6-3802-42EF-8749-123DF2DD1E67}" type="presOf" srcId="{BB93FF84-9C65-42EE-BD30-42DEF8BCA040}" destId="{69A34E40-3B44-487E-98A9-B69470465F01}" srcOrd="0" destOrd="0" presId="urn:microsoft.com/office/officeart/2005/8/layout/hProcess11"/>
    <dgm:cxn modelId="{32EF730B-D497-4726-A1BD-E2A2532516A2}" type="presOf" srcId="{1EFBA3EA-6F70-44F7-BC14-89664EABCA21}" destId="{C1DECE10-D8EC-471F-B21A-2EB244FD368D}" srcOrd="0" destOrd="0" presId="urn:microsoft.com/office/officeart/2005/8/layout/hProcess11"/>
    <dgm:cxn modelId="{FA44F0A4-8381-4BB3-A58F-F04F08CDF822}" type="presOf" srcId="{449BFC15-40A5-4B76-B2D1-7963A8DB2880}" destId="{B8FCEAAA-8F30-4C7E-B477-DAE9E016EF34}" srcOrd="0" destOrd="0" presId="urn:microsoft.com/office/officeart/2005/8/layout/hProcess11"/>
    <dgm:cxn modelId="{FA970441-6538-4566-BA18-A48F1B88A39E}" srcId="{AE2508AA-A649-4413-8F90-8CAE182CCC1A}" destId="{443D0B8E-6CF3-4AA0-9B16-F9B339770EAC}" srcOrd="4" destOrd="0" parTransId="{6E392F69-7722-4773-A217-8ABFE808C312}" sibTransId="{A7441A00-8BA4-482E-A732-FB99B53E7251}"/>
    <dgm:cxn modelId="{F77EF7A3-653A-41F5-B51F-CEC2CE639665}" srcId="{AE2508AA-A649-4413-8F90-8CAE182CCC1A}" destId="{449BFC15-40A5-4B76-B2D1-7963A8DB2880}" srcOrd="5" destOrd="0" parTransId="{C82A7D98-C85D-4FB6-8563-D5F32598B6A4}" sibTransId="{3F741188-881E-4DB8-BF2A-865381B31889}"/>
    <dgm:cxn modelId="{713DA012-75A9-473C-8AF8-9555A990821B}" type="presParOf" srcId="{743167D3-D173-40F1-9E65-A3D042741C6D}" destId="{AAD7466D-45CB-442D-A37C-86F2FD211123}" srcOrd="0" destOrd="0" presId="urn:microsoft.com/office/officeart/2005/8/layout/hProcess11"/>
    <dgm:cxn modelId="{F7AD6DC3-445D-4227-A6B8-A443C145AA44}" type="presParOf" srcId="{743167D3-D173-40F1-9E65-A3D042741C6D}" destId="{A9902F11-7409-4330-B845-2147E0736BC1}" srcOrd="1" destOrd="0" presId="urn:microsoft.com/office/officeart/2005/8/layout/hProcess11"/>
    <dgm:cxn modelId="{1F2BFD3B-3A7D-4A72-817A-11F80C8FB632}" type="presParOf" srcId="{A9902F11-7409-4330-B845-2147E0736BC1}" destId="{65EEDFC7-D2D6-4D03-85DA-1D86F6827C08}" srcOrd="0" destOrd="0" presId="urn:microsoft.com/office/officeart/2005/8/layout/hProcess11"/>
    <dgm:cxn modelId="{F29599BE-E9EA-4C45-B624-524F96646051}" type="presParOf" srcId="{65EEDFC7-D2D6-4D03-85DA-1D86F6827C08}" destId="{EBB1FE76-3F31-4B17-8727-D0EC064DB7A7}" srcOrd="0" destOrd="0" presId="urn:microsoft.com/office/officeart/2005/8/layout/hProcess11"/>
    <dgm:cxn modelId="{AB056DF3-4C40-4F37-8B80-60A75DE5A6DC}" type="presParOf" srcId="{65EEDFC7-D2D6-4D03-85DA-1D86F6827C08}" destId="{5EE6D1E9-CEC3-4F5B-A1E8-62F56F15AB69}" srcOrd="1" destOrd="0" presId="urn:microsoft.com/office/officeart/2005/8/layout/hProcess11"/>
    <dgm:cxn modelId="{9BD10B20-1561-46E5-A902-590BAE6CEF24}" type="presParOf" srcId="{65EEDFC7-D2D6-4D03-85DA-1D86F6827C08}" destId="{493AB7A5-D4E5-4508-AD14-4E8464B0FAD7}" srcOrd="2" destOrd="0" presId="urn:microsoft.com/office/officeart/2005/8/layout/hProcess11"/>
    <dgm:cxn modelId="{ABDA7FDC-4BB3-469A-A9AF-7108769C013C}" type="presParOf" srcId="{A9902F11-7409-4330-B845-2147E0736BC1}" destId="{CC4ACB67-CEA3-4CCB-917E-FA5EE1876B85}" srcOrd="1" destOrd="0" presId="urn:microsoft.com/office/officeart/2005/8/layout/hProcess11"/>
    <dgm:cxn modelId="{D6B64628-72A7-4EB8-9BFC-087A15CD7B65}" type="presParOf" srcId="{A9902F11-7409-4330-B845-2147E0736BC1}" destId="{28D96134-E507-4226-A583-AFE802243D1B}" srcOrd="2" destOrd="0" presId="urn:microsoft.com/office/officeart/2005/8/layout/hProcess11"/>
    <dgm:cxn modelId="{51DF6D67-FC72-4574-A2E6-761FDE709E18}" type="presParOf" srcId="{28D96134-E507-4226-A583-AFE802243D1B}" destId="{57212B67-DD5C-465D-A81C-D41AE7D6E14A}" srcOrd="0" destOrd="0" presId="urn:microsoft.com/office/officeart/2005/8/layout/hProcess11"/>
    <dgm:cxn modelId="{2C03525B-9052-498F-996C-0BEEFFF2AB62}" type="presParOf" srcId="{28D96134-E507-4226-A583-AFE802243D1B}" destId="{0F5D5B24-6134-464F-A3E9-ED870118A7B6}" srcOrd="1" destOrd="0" presId="urn:microsoft.com/office/officeart/2005/8/layout/hProcess11"/>
    <dgm:cxn modelId="{E1377161-4D05-48D7-97B0-24E012AA9407}" type="presParOf" srcId="{28D96134-E507-4226-A583-AFE802243D1B}" destId="{E4C92A1B-1A99-4E45-BDB8-76CF2F0A042A}" srcOrd="2" destOrd="0" presId="urn:microsoft.com/office/officeart/2005/8/layout/hProcess11"/>
    <dgm:cxn modelId="{891A86EC-4831-47A5-B927-6055273F9152}" type="presParOf" srcId="{A9902F11-7409-4330-B845-2147E0736BC1}" destId="{791D19AA-F4CB-4D2A-89E5-C6CA1BD73CB3}" srcOrd="3" destOrd="0" presId="urn:microsoft.com/office/officeart/2005/8/layout/hProcess11"/>
    <dgm:cxn modelId="{8A9DF55B-F834-4451-BE5C-48BECB233D13}" type="presParOf" srcId="{A9902F11-7409-4330-B845-2147E0736BC1}" destId="{B3EC421C-31DD-4BEC-BBCD-7894992AC94C}" srcOrd="4" destOrd="0" presId="urn:microsoft.com/office/officeart/2005/8/layout/hProcess11"/>
    <dgm:cxn modelId="{E520DA06-E9FD-43AB-A1FB-4E99E30C08DE}" type="presParOf" srcId="{B3EC421C-31DD-4BEC-BBCD-7894992AC94C}" destId="{69A34E40-3B44-487E-98A9-B69470465F01}" srcOrd="0" destOrd="0" presId="urn:microsoft.com/office/officeart/2005/8/layout/hProcess11"/>
    <dgm:cxn modelId="{DC00046D-ED86-4D13-BD24-AB5D0EFD0AF2}" type="presParOf" srcId="{B3EC421C-31DD-4BEC-BBCD-7894992AC94C}" destId="{766C8413-8938-4CA9-A1AE-D6F36ED571F7}" srcOrd="1" destOrd="0" presId="urn:microsoft.com/office/officeart/2005/8/layout/hProcess11"/>
    <dgm:cxn modelId="{CFB30EDE-F9B7-475D-A3A2-FDBBBB85A4FC}" type="presParOf" srcId="{B3EC421C-31DD-4BEC-BBCD-7894992AC94C}" destId="{FA3A2431-EDB3-4CD3-85B0-974F0841A609}" srcOrd="2" destOrd="0" presId="urn:microsoft.com/office/officeart/2005/8/layout/hProcess11"/>
    <dgm:cxn modelId="{E3AE115C-3B94-481B-B344-3FE750BBAF16}" type="presParOf" srcId="{A9902F11-7409-4330-B845-2147E0736BC1}" destId="{389449A2-FFA6-4CAC-B8C3-65519C709161}" srcOrd="5" destOrd="0" presId="urn:microsoft.com/office/officeart/2005/8/layout/hProcess11"/>
    <dgm:cxn modelId="{8EF5C1F7-108C-4007-BCD5-887ED4D722F4}" type="presParOf" srcId="{A9902F11-7409-4330-B845-2147E0736BC1}" destId="{3AE115EF-D4BE-4760-B6C2-46C3D16D6933}" srcOrd="6" destOrd="0" presId="urn:microsoft.com/office/officeart/2005/8/layout/hProcess11"/>
    <dgm:cxn modelId="{8F226E8B-0909-4908-A03D-5F5F6A9C4569}" type="presParOf" srcId="{3AE115EF-D4BE-4760-B6C2-46C3D16D6933}" destId="{C1DECE10-D8EC-471F-B21A-2EB244FD368D}" srcOrd="0" destOrd="0" presId="urn:microsoft.com/office/officeart/2005/8/layout/hProcess11"/>
    <dgm:cxn modelId="{3F4C8A29-735B-48EE-9253-2393A4DB726B}" type="presParOf" srcId="{3AE115EF-D4BE-4760-B6C2-46C3D16D6933}" destId="{2D170EC1-1013-4101-9E31-8A036F6A106A}" srcOrd="1" destOrd="0" presId="urn:microsoft.com/office/officeart/2005/8/layout/hProcess11"/>
    <dgm:cxn modelId="{30E1A677-60DB-41C6-86AF-AC1A97EE67CD}" type="presParOf" srcId="{3AE115EF-D4BE-4760-B6C2-46C3D16D6933}" destId="{E6E8285D-A613-42E8-80CA-852298E9BB52}" srcOrd="2" destOrd="0" presId="urn:microsoft.com/office/officeart/2005/8/layout/hProcess11"/>
    <dgm:cxn modelId="{1735AF66-648C-4283-BE25-D268B93B4053}" type="presParOf" srcId="{A9902F11-7409-4330-B845-2147E0736BC1}" destId="{E79EA580-E419-4F54-9E3E-0CE8362C7CEB}" srcOrd="7" destOrd="0" presId="urn:microsoft.com/office/officeart/2005/8/layout/hProcess11"/>
    <dgm:cxn modelId="{293B402F-4CBB-4BC1-99EE-7FFF78A6BAF1}" type="presParOf" srcId="{A9902F11-7409-4330-B845-2147E0736BC1}" destId="{97A3EA71-6D05-4158-B707-B010B2513C8F}" srcOrd="8" destOrd="0" presId="urn:microsoft.com/office/officeart/2005/8/layout/hProcess11"/>
    <dgm:cxn modelId="{1638BF17-F404-4E7C-9381-4B3413E44032}" type="presParOf" srcId="{97A3EA71-6D05-4158-B707-B010B2513C8F}" destId="{D38EF66F-816A-4A66-9533-C7E45432A89F}" srcOrd="0" destOrd="0" presId="urn:microsoft.com/office/officeart/2005/8/layout/hProcess11"/>
    <dgm:cxn modelId="{20417474-0E4A-4FC8-B413-3875F67C2F4C}" type="presParOf" srcId="{97A3EA71-6D05-4158-B707-B010B2513C8F}" destId="{EB443205-231E-4CE2-932F-69F166C7518C}" srcOrd="1" destOrd="0" presId="urn:microsoft.com/office/officeart/2005/8/layout/hProcess11"/>
    <dgm:cxn modelId="{C8E0EC44-04FD-465F-9235-F628F1EF8020}" type="presParOf" srcId="{97A3EA71-6D05-4158-B707-B010B2513C8F}" destId="{4F0AF828-C367-491E-81E5-6A872C33FA6C}" srcOrd="2" destOrd="0" presId="urn:microsoft.com/office/officeart/2005/8/layout/hProcess11"/>
    <dgm:cxn modelId="{6E0E04BA-E3DE-4B19-A777-758D1615B160}" type="presParOf" srcId="{A9902F11-7409-4330-B845-2147E0736BC1}" destId="{C1CE5AAB-4745-479B-B7F8-CD214FDE41D9}" srcOrd="9" destOrd="0" presId="urn:microsoft.com/office/officeart/2005/8/layout/hProcess11"/>
    <dgm:cxn modelId="{AFDF936B-79B6-4E00-BB97-214F89C3846C}" type="presParOf" srcId="{A9902F11-7409-4330-B845-2147E0736BC1}" destId="{87E58C73-E92A-4F18-9B47-0D45433D1BEF}" srcOrd="10" destOrd="0" presId="urn:microsoft.com/office/officeart/2005/8/layout/hProcess11"/>
    <dgm:cxn modelId="{F12DC81D-86FE-428E-88E5-1D27402E4D4E}" type="presParOf" srcId="{87E58C73-E92A-4F18-9B47-0D45433D1BEF}" destId="{B8FCEAAA-8F30-4C7E-B477-DAE9E016EF34}" srcOrd="0" destOrd="0" presId="urn:microsoft.com/office/officeart/2005/8/layout/hProcess11"/>
    <dgm:cxn modelId="{13D50E67-D7F1-49C1-8449-20D83B7FC7B5}" type="presParOf" srcId="{87E58C73-E92A-4F18-9B47-0D45433D1BEF}" destId="{77061D6D-80EC-4F1E-AB58-34E787CA633F}" srcOrd="1" destOrd="0" presId="urn:microsoft.com/office/officeart/2005/8/layout/hProcess11"/>
    <dgm:cxn modelId="{AC42BF48-1C29-4130-A8F3-12E60D8BE69B}" type="presParOf" srcId="{87E58C73-E92A-4F18-9B47-0D45433D1BEF}" destId="{CC1114A1-7019-4C81-B3CA-25FEB0E22B81}" srcOrd="2" destOrd="0" presId="urn:microsoft.com/office/officeart/2005/8/layout/hProcess11"/>
    <dgm:cxn modelId="{80272698-6896-416C-AC9F-9BB7C7EFF57D}" type="presParOf" srcId="{A9902F11-7409-4330-B845-2147E0736BC1}" destId="{90E35941-B22D-42A9-B776-AF22A9600DFE}" srcOrd="11" destOrd="0" presId="urn:microsoft.com/office/officeart/2005/8/layout/hProcess11"/>
    <dgm:cxn modelId="{D56EF585-3FAA-49EB-953E-F9AF9D1877DB}" type="presParOf" srcId="{A9902F11-7409-4330-B845-2147E0736BC1}" destId="{7DE0E2CF-9B5E-4D84-A6CF-D1A96FD4A907}" srcOrd="12" destOrd="0" presId="urn:microsoft.com/office/officeart/2005/8/layout/hProcess11"/>
    <dgm:cxn modelId="{C36DC505-43B6-4FD6-864A-BCDE6E577C45}" type="presParOf" srcId="{7DE0E2CF-9B5E-4D84-A6CF-D1A96FD4A907}" destId="{833E2562-D411-4EFD-85D0-01A4C7925F26}" srcOrd="0" destOrd="0" presId="urn:microsoft.com/office/officeart/2005/8/layout/hProcess11"/>
    <dgm:cxn modelId="{CE162B31-4954-413D-9CA0-8293F5EB0EBE}" type="presParOf" srcId="{7DE0E2CF-9B5E-4D84-A6CF-D1A96FD4A907}" destId="{3DC6ED69-50D5-431B-BF53-34320A90CE64}" srcOrd="1" destOrd="0" presId="urn:microsoft.com/office/officeart/2005/8/layout/hProcess11"/>
    <dgm:cxn modelId="{14421FA4-2AD9-4CDE-8BFE-D7AAAE163623}" type="presParOf" srcId="{7DE0E2CF-9B5E-4D84-A6CF-D1A96FD4A907}" destId="{5F002CC1-E33D-4C0E-A607-8E6E640785AC}" srcOrd="2" destOrd="0" presId="urn:microsoft.com/office/officeart/2005/8/layout/hProcess11"/>
  </dgm:cxnLst>
  <dgm:bg>
    <a:solidFill>
      <a:schemeClr val="accent6">
        <a:lumMod val="20000"/>
        <a:lumOff val="80000"/>
      </a:schemeClr>
    </a:solidFill>
  </dgm:bg>
  <dgm:whole>
    <a:ln>
      <a:solidFill>
        <a:schemeClr val="accent2">
          <a:lumMod val="50000"/>
        </a:schemeClr>
      </a:solidFill>
    </a:ln>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163603-3184-44F0-A941-622844271CB7}" type="doc">
      <dgm:prSet loTypeId="urn:microsoft.com/office/officeart/2005/8/layout/hProcess11" loCatId="process" qsTypeId="urn:microsoft.com/office/officeart/2005/8/quickstyle/simple4" qsCatId="simple" csTypeId="urn:microsoft.com/office/officeart/2005/8/colors/accent1_2" csCatId="accent1" phldr="1"/>
      <dgm:spPr/>
    </dgm:pt>
    <dgm:pt modelId="{7AD3FB1E-84A6-45DB-8625-1EEB89E01B4E}">
      <dgm:prSet phldrT="[Text]"/>
      <dgm:spPr/>
      <dgm:t>
        <a:bodyPr/>
        <a:lstStyle/>
        <a:p>
          <a:r>
            <a:rPr lang="he-IL" b="1" dirty="0" smtClean="0">
              <a:solidFill>
                <a:srgbClr val="002060"/>
              </a:solidFill>
            </a:rPr>
            <a:t>1882: אוטואמנסיפציה, פינסקר</a:t>
          </a:r>
          <a:endParaRPr lang="en-US" b="1" dirty="0">
            <a:solidFill>
              <a:srgbClr val="002060"/>
            </a:solidFill>
          </a:endParaRPr>
        </a:p>
      </dgm:t>
    </dgm:pt>
    <dgm:pt modelId="{75055FB1-D222-460D-A4D2-8BB8270D7FF6}" type="parTrans" cxnId="{3C78D91C-9025-4D14-8C6B-A7E619042AC2}">
      <dgm:prSet/>
      <dgm:spPr/>
      <dgm:t>
        <a:bodyPr/>
        <a:lstStyle/>
        <a:p>
          <a:endParaRPr lang="en-US"/>
        </a:p>
      </dgm:t>
    </dgm:pt>
    <dgm:pt modelId="{5F5EC475-9AD5-4AAB-BE23-5B1995501E6A}" type="sibTrans" cxnId="{3C78D91C-9025-4D14-8C6B-A7E619042AC2}">
      <dgm:prSet/>
      <dgm:spPr/>
      <dgm:t>
        <a:bodyPr/>
        <a:lstStyle/>
        <a:p>
          <a:endParaRPr lang="en-US"/>
        </a:p>
      </dgm:t>
    </dgm:pt>
    <dgm:pt modelId="{A4DE4B0F-5B46-40E0-80BF-DFBD4B0CBDB4}">
      <dgm:prSet phldrT="[Text]" custT="1"/>
      <dgm:spPr/>
      <dgm:t>
        <a:bodyPr/>
        <a:lstStyle/>
        <a:p>
          <a:r>
            <a:rPr lang="he-IL" sz="1900" b="1" dirty="0" smtClean="0">
              <a:solidFill>
                <a:srgbClr val="002060"/>
              </a:solidFill>
            </a:rPr>
            <a:t>1884: ועידת קטוביץ וייסוד "חיבת ציון"</a:t>
          </a:r>
          <a:endParaRPr lang="en-US" sz="1900" b="1" dirty="0">
            <a:solidFill>
              <a:srgbClr val="002060"/>
            </a:solidFill>
          </a:endParaRPr>
        </a:p>
      </dgm:t>
    </dgm:pt>
    <dgm:pt modelId="{8C5BE6FF-F391-484D-B433-5194E3C9ECF2}" type="parTrans" cxnId="{7E4BFEC4-BE86-4DB3-A47C-A3ACECC57837}">
      <dgm:prSet/>
      <dgm:spPr/>
      <dgm:t>
        <a:bodyPr/>
        <a:lstStyle/>
        <a:p>
          <a:endParaRPr lang="en-US"/>
        </a:p>
      </dgm:t>
    </dgm:pt>
    <dgm:pt modelId="{88C16103-B4C4-41F0-AA0B-BA53D9A2680A}" type="sibTrans" cxnId="{7E4BFEC4-BE86-4DB3-A47C-A3ACECC57837}">
      <dgm:prSet/>
      <dgm:spPr/>
      <dgm:t>
        <a:bodyPr/>
        <a:lstStyle/>
        <a:p>
          <a:endParaRPr lang="en-US"/>
        </a:p>
      </dgm:t>
    </dgm:pt>
    <dgm:pt modelId="{4BB1EA2D-FB04-4AC3-B2BC-1AF99B651E02}" type="pres">
      <dgm:prSet presAssocID="{CE163603-3184-44F0-A941-622844271CB7}" presName="Name0" presStyleCnt="0">
        <dgm:presLayoutVars>
          <dgm:dir/>
          <dgm:resizeHandles val="exact"/>
        </dgm:presLayoutVars>
      </dgm:prSet>
      <dgm:spPr/>
    </dgm:pt>
    <dgm:pt modelId="{EAD07D94-9FE5-46EB-81BF-517F71284ADB}" type="pres">
      <dgm:prSet presAssocID="{CE163603-3184-44F0-A941-622844271CB7}" presName="arrow" presStyleLbl="bgShp" presStyleIdx="0" presStyleCnt="1"/>
      <dgm:spPr>
        <a:solidFill>
          <a:schemeClr val="accent1">
            <a:lumMod val="60000"/>
            <a:lumOff val="40000"/>
          </a:schemeClr>
        </a:solidFill>
        <a:ln>
          <a:solidFill>
            <a:schemeClr val="tx2">
              <a:lumMod val="60000"/>
              <a:lumOff val="40000"/>
            </a:schemeClr>
          </a:solidFill>
        </a:ln>
      </dgm:spPr>
    </dgm:pt>
    <dgm:pt modelId="{91D55EAE-9739-4F59-B5B9-2210EBA9B49A}" type="pres">
      <dgm:prSet presAssocID="{CE163603-3184-44F0-A941-622844271CB7}" presName="points" presStyleCnt="0"/>
      <dgm:spPr/>
    </dgm:pt>
    <dgm:pt modelId="{DA3E4798-C22B-4FBE-8B8D-85E84732E21D}" type="pres">
      <dgm:prSet presAssocID="{7AD3FB1E-84A6-45DB-8625-1EEB89E01B4E}" presName="compositeA" presStyleCnt="0"/>
      <dgm:spPr/>
    </dgm:pt>
    <dgm:pt modelId="{70FA689F-2F26-47D0-947D-0456455A8F52}" type="pres">
      <dgm:prSet presAssocID="{7AD3FB1E-84A6-45DB-8625-1EEB89E01B4E}" presName="textA" presStyleLbl="revTx" presStyleIdx="0" presStyleCnt="2" custScaleX="72942" custLinFactNeighborX="26542">
        <dgm:presLayoutVars>
          <dgm:bulletEnabled val="1"/>
        </dgm:presLayoutVars>
      </dgm:prSet>
      <dgm:spPr/>
      <dgm:t>
        <a:bodyPr/>
        <a:lstStyle/>
        <a:p>
          <a:endParaRPr lang="en-US"/>
        </a:p>
      </dgm:t>
    </dgm:pt>
    <dgm:pt modelId="{4E201199-0BBF-4916-BB43-73899C2897FE}" type="pres">
      <dgm:prSet presAssocID="{7AD3FB1E-84A6-45DB-8625-1EEB89E01B4E}" presName="circleA" presStyleLbl="node1" presStyleIdx="0" presStyleCnt="2" custLinFactX="200000" custLinFactNeighborX="248544" custLinFactNeighborY="8824"/>
      <dgm:spPr/>
    </dgm:pt>
    <dgm:pt modelId="{8681DD75-424B-45AE-B2D4-6FB3760A210E}" type="pres">
      <dgm:prSet presAssocID="{7AD3FB1E-84A6-45DB-8625-1EEB89E01B4E}" presName="spaceA" presStyleCnt="0"/>
      <dgm:spPr/>
    </dgm:pt>
    <dgm:pt modelId="{7DE2E313-3119-4A95-920D-029643F17ED1}" type="pres">
      <dgm:prSet presAssocID="{5F5EC475-9AD5-4AAB-BE23-5B1995501E6A}" presName="space" presStyleCnt="0"/>
      <dgm:spPr/>
    </dgm:pt>
    <dgm:pt modelId="{66FA0E37-01E3-4C01-AC7F-D031AEF4AFA2}" type="pres">
      <dgm:prSet presAssocID="{A4DE4B0F-5B46-40E0-80BF-DFBD4B0CBDB4}" presName="compositeB" presStyleCnt="0"/>
      <dgm:spPr/>
    </dgm:pt>
    <dgm:pt modelId="{7D8C322B-3B08-49E1-AF0E-DA04BA616810}" type="pres">
      <dgm:prSet presAssocID="{A4DE4B0F-5B46-40E0-80BF-DFBD4B0CBDB4}" presName="textB" presStyleLbl="revTx" presStyleIdx="1" presStyleCnt="2" custScaleX="64510" custScaleY="82352" custLinFactNeighborX="-48929" custLinFactNeighborY="-4412">
        <dgm:presLayoutVars>
          <dgm:bulletEnabled val="1"/>
        </dgm:presLayoutVars>
      </dgm:prSet>
      <dgm:spPr/>
      <dgm:t>
        <a:bodyPr/>
        <a:lstStyle/>
        <a:p>
          <a:endParaRPr lang="en-US"/>
        </a:p>
      </dgm:t>
    </dgm:pt>
    <dgm:pt modelId="{056BC0B4-1F8F-4FE8-9FFA-BBD39BCCE2E7}" type="pres">
      <dgm:prSet presAssocID="{A4DE4B0F-5B46-40E0-80BF-DFBD4B0CBDB4}" presName="circleB" presStyleLbl="node1" presStyleIdx="1" presStyleCnt="2" custLinFactX="-500000" custLinFactNeighborX="-596779" custLinFactNeighborY="-2942"/>
      <dgm:spPr/>
    </dgm:pt>
    <dgm:pt modelId="{9437C33D-88A2-4F46-A0DC-75750176213E}" type="pres">
      <dgm:prSet presAssocID="{A4DE4B0F-5B46-40E0-80BF-DFBD4B0CBDB4}" presName="spaceB" presStyleCnt="0"/>
      <dgm:spPr/>
    </dgm:pt>
  </dgm:ptLst>
  <dgm:cxnLst>
    <dgm:cxn modelId="{9E9A271F-4D90-4670-8957-167D1C315A0F}" type="presOf" srcId="{CE163603-3184-44F0-A941-622844271CB7}" destId="{4BB1EA2D-FB04-4AC3-B2BC-1AF99B651E02}" srcOrd="0" destOrd="0" presId="urn:microsoft.com/office/officeart/2005/8/layout/hProcess11"/>
    <dgm:cxn modelId="{AD07A479-338F-4F5B-A182-23EAE664F1FF}" type="presOf" srcId="{7AD3FB1E-84A6-45DB-8625-1EEB89E01B4E}" destId="{70FA689F-2F26-47D0-947D-0456455A8F52}" srcOrd="0" destOrd="0" presId="urn:microsoft.com/office/officeart/2005/8/layout/hProcess11"/>
    <dgm:cxn modelId="{3C78D91C-9025-4D14-8C6B-A7E619042AC2}" srcId="{CE163603-3184-44F0-A941-622844271CB7}" destId="{7AD3FB1E-84A6-45DB-8625-1EEB89E01B4E}" srcOrd="0" destOrd="0" parTransId="{75055FB1-D222-460D-A4D2-8BB8270D7FF6}" sibTransId="{5F5EC475-9AD5-4AAB-BE23-5B1995501E6A}"/>
    <dgm:cxn modelId="{7E4BFEC4-BE86-4DB3-A47C-A3ACECC57837}" srcId="{CE163603-3184-44F0-A941-622844271CB7}" destId="{A4DE4B0F-5B46-40E0-80BF-DFBD4B0CBDB4}" srcOrd="1" destOrd="0" parTransId="{8C5BE6FF-F391-484D-B433-5194E3C9ECF2}" sibTransId="{88C16103-B4C4-41F0-AA0B-BA53D9A2680A}"/>
    <dgm:cxn modelId="{BF6C22CA-1662-41EE-A54F-018EFAD70C5A}" type="presOf" srcId="{A4DE4B0F-5B46-40E0-80BF-DFBD4B0CBDB4}" destId="{7D8C322B-3B08-49E1-AF0E-DA04BA616810}" srcOrd="0" destOrd="0" presId="urn:microsoft.com/office/officeart/2005/8/layout/hProcess11"/>
    <dgm:cxn modelId="{B5ECE912-BFE1-4485-B661-C888B08F19BD}" type="presParOf" srcId="{4BB1EA2D-FB04-4AC3-B2BC-1AF99B651E02}" destId="{EAD07D94-9FE5-46EB-81BF-517F71284ADB}" srcOrd="0" destOrd="0" presId="urn:microsoft.com/office/officeart/2005/8/layout/hProcess11"/>
    <dgm:cxn modelId="{F33E9113-D5F7-4DF6-8A6C-984821C1E741}" type="presParOf" srcId="{4BB1EA2D-FB04-4AC3-B2BC-1AF99B651E02}" destId="{91D55EAE-9739-4F59-B5B9-2210EBA9B49A}" srcOrd="1" destOrd="0" presId="urn:microsoft.com/office/officeart/2005/8/layout/hProcess11"/>
    <dgm:cxn modelId="{4D52F3D5-9BFD-478F-84BF-67EDF665C57F}" type="presParOf" srcId="{91D55EAE-9739-4F59-B5B9-2210EBA9B49A}" destId="{DA3E4798-C22B-4FBE-8B8D-85E84732E21D}" srcOrd="0" destOrd="0" presId="urn:microsoft.com/office/officeart/2005/8/layout/hProcess11"/>
    <dgm:cxn modelId="{CCD4187D-7416-42E4-94B4-9AE04931C093}" type="presParOf" srcId="{DA3E4798-C22B-4FBE-8B8D-85E84732E21D}" destId="{70FA689F-2F26-47D0-947D-0456455A8F52}" srcOrd="0" destOrd="0" presId="urn:microsoft.com/office/officeart/2005/8/layout/hProcess11"/>
    <dgm:cxn modelId="{F90628F3-F5AC-4009-A0D7-87E1E3311AC7}" type="presParOf" srcId="{DA3E4798-C22B-4FBE-8B8D-85E84732E21D}" destId="{4E201199-0BBF-4916-BB43-73899C2897FE}" srcOrd="1" destOrd="0" presId="urn:microsoft.com/office/officeart/2005/8/layout/hProcess11"/>
    <dgm:cxn modelId="{D1D406D7-467E-4BAB-B8BD-B6C276085205}" type="presParOf" srcId="{DA3E4798-C22B-4FBE-8B8D-85E84732E21D}" destId="{8681DD75-424B-45AE-B2D4-6FB3760A210E}" srcOrd="2" destOrd="0" presId="urn:microsoft.com/office/officeart/2005/8/layout/hProcess11"/>
    <dgm:cxn modelId="{A24F3251-CF5E-42FC-8EB1-3AAAF26B2D28}" type="presParOf" srcId="{91D55EAE-9739-4F59-B5B9-2210EBA9B49A}" destId="{7DE2E313-3119-4A95-920D-029643F17ED1}" srcOrd="1" destOrd="0" presId="urn:microsoft.com/office/officeart/2005/8/layout/hProcess11"/>
    <dgm:cxn modelId="{5B64EA46-6F23-472C-9810-FE1C03738DAC}" type="presParOf" srcId="{91D55EAE-9739-4F59-B5B9-2210EBA9B49A}" destId="{66FA0E37-01E3-4C01-AC7F-D031AEF4AFA2}" srcOrd="2" destOrd="0" presId="urn:microsoft.com/office/officeart/2005/8/layout/hProcess11"/>
    <dgm:cxn modelId="{83F8228A-05CF-4305-A9D4-5BB0C7A3F421}" type="presParOf" srcId="{66FA0E37-01E3-4C01-AC7F-D031AEF4AFA2}" destId="{7D8C322B-3B08-49E1-AF0E-DA04BA616810}" srcOrd="0" destOrd="0" presId="urn:microsoft.com/office/officeart/2005/8/layout/hProcess11"/>
    <dgm:cxn modelId="{C05C5F9E-2528-418B-9A57-B4BC189A76CB}" type="presParOf" srcId="{66FA0E37-01E3-4C01-AC7F-D031AEF4AFA2}" destId="{056BC0B4-1F8F-4FE8-9FFA-BBD39BCCE2E7}" srcOrd="1" destOrd="0" presId="urn:microsoft.com/office/officeart/2005/8/layout/hProcess11"/>
    <dgm:cxn modelId="{E8C3F968-79C0-47A6-A9FC-D1218FCE7DD5}" type="presParOf" srcId="{66FA0E37-01E3-4C01-AC7F-D031AEF4AFA2}" destId="{9437C33D-88A2-4F46-A0DC-75750176213E}" srcOrd="2" destOrd="0" presId="urn:microsoft.com/office/officeart/2005/8/layout/hProcess11"/>
  </dgm:cxnLst>
  <dgm:bg>
    <a:solidFill>
      <a:schemeClr val="accent1">
        <a:lumMod val="20000"/>
        <a:lumOff val="80000"/>
      </a:schemeClr>
    </a:solidFill>
  </dgm:bg>
  <dgm:whole>
    <a:ln>
      <a:solidFill>
        <a:srgbClr val="0070C0"/>
      </a:solidFill>
    </a:ln>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E2508AA-A649-4413-8F90-8CAE182CCC1A}" type="doc">
      <dgm:prSet loTypeId="urn:microsoft.com/office/officeart/2005/8/layout/hProcess11" loCatId="process" qsTypeId="urn:microsoft.com/office/officeart/2005/8/quickstyle/3d2" qsCatId="3D" csTypeId="urn:microsoft.com/office/officeart/2005/8/colors/accent2_2" csCatId="accent2" phldr="1"/>
      <dgm:spPr/>
    </dgm:pt>
    <dgm:pt modelId="{F223878D-8D0D-4FCD-95AF-EFB8392001EC}">
      <dgm:prSet phldrT="[Text]" custT="1"/>
      <dgm:spPr/>
      <dgm:t>
        <a:bodyPr/>
        <a:lstStyle/>
        <a:p>
          <a:r>
            <a:rPr lang="he-IL" sz="1200" b="1" dirty="0" smtClean="0"/>
            <a:t>1878</a:t>
          </a:r>
          <a:r>
            <a:rPr lang="he-IL" sz="1200" dirty="0" smtClean="0"/>
            <a:t> </a:t>
          </a:r>
          <a:r>
            <a:rPr lang="he-IL" sz="1200" b="1" dirty="0" smtClean="0"/>
            <a:t>גרמניה</a:t>
          </a:r>
          <a:r>
            <a:rPr lang="he-IL" sz="1200" dirty="0" smtClean="0"/>
            <a:t>, קמות שתי מפלגות אנטישמיות</a:t>
          </a:r>
          <a:endParaRPr lang="en-US" sz="1200" dirty="0"/>
        </a:p>
      </dgm:t>
    </dgm:pt>
    <dgm:pt modelId="{0735481F-A40B-451A-ADB0-B4F76D76681C}" type="parTrans" cxnId="{6CB01BFB-60EE-41C5-9C43-E310D99E3B83}">
      <dgm:prSet/>
      <dgm:spPr/>
      <dgm:t>
        <a:bodyPr/>
        <a:lstStyle/>
        <a:p>
          <a:endParaRPr lang="en-US"/>
        </a:p>
      </dgm:t>
    </dgm:pt>
    <dgm:pt modelId="{682CD04F-031E-4F64-A53A-404C65127F6A}" type="sibTrans" cxnId="{6CB01BFB-60EE-41C5-9C43-E310D99E3B83}">
      <dgm:prSet/>
      <dgm:spPr/>
      <dgm:t>
        <a:bodyPr/>
        <a:lstStyle/>
        <a:p>
          <a:endParaRPr lang="en-US"/>
        </a:p>
      </dgm:t>
    </dgm:pt>
    <dgm:pt modelId="{B70AFBA5-8FC3-40D9-B346-79C167DDB8AD}">
      <dgm:prSet phldrT="[Text]" custT="1"/>
      <dgm:spPr/>
      <dgm:t>
        <a:bodyPr/>
        <a:lstStyle/>
        <a:p>
          <a:r>
            <a:rPr lang="he-IL" sz="1200" b="1" dirty="0" smtClean="0"/>
            <a:t>1881</a:t>
          </a:r>
          <a:r>
            <a:rPr lang="he-IL" sz="1200" dirty="0" smtClean="0"/>
            <a:t> </a:t>
          </a:r>
          <a:r>
            <a:rPr lang="he-IL" sz="1200" b="1" dirty="0" smtClean="0"/>
            <a:t>רוסיה</a:t>
          </a:r>
          <a:r>
            <a:rPr lang="he-IL" sz="1200" dirty="0" smtClean="0"/>
            <a:t>, פוגרום "סופות בנגב"</a:t>
          </a:r>
          <a:endParaRPr lang="en-US" sz="1200" dirty="0"/>
        </a:p>
      </dgm:t>
    </dgm:pt>
    <dgm:pt modelId="{E1A23392-4870-4B3C-AD2A-2CFFFFCBF69C}" type="parTrans" cxnId="{7431CF52-840E-416A-9DBE-5C56B4BCA014}">
      <dgm:prSet/>
      <dgm:spPr/>
      <dgm:t>
        <a:bodyPr/>
        <a:lstStyle/>
        <a:p>
          <a:endParaRPr lang="en-US"/>
        </a:p>
      </dgm:t>
    </dgm:pt>
    <dgm:pt modelId="{78053FC5-0116-4D73-84F0-6847F0581865}" type="sibTrans" cxnId="{7431CF52-840E-416A-9DBE-5C56B4BCA014}">
      <dgm:prSet/>
      <dgm:spPr/>
      <dgm:t>
        <a:bodyPr/>
        <a:lstStyle/>
        <a:p>
          <a:endParaRPr lang="en-US"/>
        </a:p>
      </dgm:t>
    </dgm:pt>
    <dgm:pt modelId="{BB93FF84-9C65-42EE-BD30-42DEF8BCA040}">
      <dgm:prSet phldrT="[Text]" custT="1"/>
      <dgm:spPr/>
      <dgm:t>
        <a:bodyPr/>
        <a:lstStyle/>
        <a:p>
          <a:r>
            <a:rPr lang="he-IL" sz="1200" b="1" dirty="0" smtClean="0"/>
            <a:t>1882</a:t>
          </a:r>
          <a:r>
            <a:rPr lang="he-IL" sz="1200" dirty="0" smtClean="0"/>
            <a:t> </a:t>
          </a:r>
          <a:r>
            <a:rPr lang="he-IL" sz="1200" b="1" dirty="0" smtClean="0"/>
            <a:t>הונגריה</a:t>
          </a:r>
          <a:r>
            <a:rPr lang="he-IL" sz="1200" dirty="0" smtClean="0"/>
            <a:t>, עלילת דם</a:t>
          </a:r>
          <a:endParaRPr lang="en-US" sz="1200" dirty="0"/>
        </a:p>
      </dgm:t>
    </dgm:pt>
    <dgm:pt modelId="{BF9711C4-03DA-4ADF-9721-15A34491D0C0}" type="parTrans" cxnId="{0EDBBB1B-EF4A-4840-98AA-947056F48DD8}">
      <dgm:prSet/>
      <dgm:spPr/>
      <dgm:t>
        <a:bodyPr/>
        <a:lstStyle/>
        <a:p>
          <a:endParaRPr lang="en-US"/>
        </a:p>
      </dgm:t>
    </dgm:pt>
    <dgm:pt modelId="{7F6E0DA1-3B86-4899-B736-E5214C54FDC6}" type="sibTrans" cxnId="{0EDBBB1B-EF4A-4840-98AA-947056F48DD8}">
      <dgm:prSet/>
      <dgm:spPr/>
      <dgm:t>
        <a:bodyPr/>
        <a:lstStyle/>
        <a:p>
          <a:endParaRPr lang="en-US"/>
        </a:p>
      </dgm:t>
    </dgm:pt>
    <dgm:pt modelId="{1EFBA3EA-6F70-44F7-BC14-89664EABCA21}">
      <dgm:prSet phldrT="[Text]" custT="1"/>
      <dgm:spPr/>
      <dgm:t>
        <a:bodyPr/>
        <a:lstStyle/>
        <a:p>
          <a:r>
            <a:rPr lang="he-IL" sz="1200" b="1" dirty="0" smtClean="0"/>
            <a:t>1891</a:t>
          </a:r>
          <a:r>
            <a:rPr lang="he-IL" sz="1200" dirty="0" smtClean="0"/>
            <a:t> </a:t>
          </a:r>
          <a:r>
            <a:rPr lang="he-IL" sz="1200" b="1" dirty="0" smtClean="0"/>
            <a:t>רוסיה</a:t>
          </a:r>
          <a:r>
            <a:rPr lang="he-IL" sz="1200" dirty="0" smtClean="0"/>
            <a:t>, גירוש 30,000 יהודים ממוסקבה</a:t>
          </a:r>
          <a:endParaRPr lang="en-US" sz="1200" dirty="0"/>
        </a:p>
      </dgm:t>
    </dgm:pt>
    <dgm:pt modelId="{266742A3-CA9A-4B98-B41A-2CEB22BB7940}" type="parTrans" cxnId="{5E94C61C-8E23-4E1A-8AF8-3211BF3BE6D9}">
      <dgm:prSet/>
      <dgm:spPr/>
      <dgm:t>
        <a:bodyPr/>
        <a:lstStyle/>
        <a:p>
          <a:endParaRPr lang="en-US"/>
        </a:p>
      </dgm:t>
    </dgm:pt>
    <dgm:pt modelId="{71F8E2BA-9E27-4BA1-A77D-692D1865FB1B}" type="sibTrans" cxnId="{5E94C61C-8E23-4E1A-8AF8-3211BF3BE6D9}">
      <dgm:prSet/>
      <dgm:spPr/>
      <dgm:t>
        <a:bodyPr/>
        <a:lstStyle/>
        <a:p>
          <a:endParaRPr lang="en-US"/>
        </a:p>
      </dgm:t>
    </dgm:pt>
    <dgm:pt modelId="{443D0B8E-6CF3-4AA0-9B16-F9B339770EAC}">
      <dgm:prSet phldrT="[Text]" custT="1"/>
      <dgm:spPr/>
      <dgm:t>
        <a:bodyPr/>
        <a:lstStyle/>
        <a:p>
          <a:r>
            <a:rPr lang="he-IL" sz="1200" b="1" dirty="0" smtClean="0"/>
            <a:t>1894</a:t>
          </a:r>
          <a:r>
            <a:rPr lang="he-IL" sz="1200" dirty="0" smtClean="0"/>
            <a:t> </a:t>
          </a:r>
          <a:r>
            <a:rPr lang="he-IL" sz="1200" b="1" dirty="0" smtClean="0"/>
            <a:t>צרפת</a:t>
          </a:r>
          <a:r>
            <a:rPr lang="he-IL" sz="1200" dirty="0" smtClean="0"/>
            <a:t>, פרשת דרייפוס</a:t>
          </a:r>
          <a:endParaRPr lang="en-US" sz="1200" dirty="0"/>
        </a:p>
      </dgm:t>
    </dgm:pt>
    <dgm:pt modelId="{6E392F69-7722-4773-A217-8ABFE808C312}" type="parTrans" cxnId="{FA970441-6538-4566-BA18-A48F1B88A39E}">
      <dgm:prSet/>
      <dgm:spPr/>
      <dgm:t>
        <a:bodyPr/>
        <a:lstStyle/>
        <a:p>
          <a:endParaRPr lang="en-US"/>
        </a:p>
      </dgm:t>
    </dgm:pt>
    <dgm:pt modelId="{A7441A00-8BA4-482E-A732-FB99B53E7251}" type="sibTrans" cxnId="{FA970441-6538-4566-BA18-A48F1B88A39E}">
      <dgm:prSet/>
      <dgm:spPr/>
      <dgm:t>
        <a:bodyPr/>
        <a:lstStyle/>
        <a:p>
          <a:endParaRPr lang="en-US"/>
        </a:p>
      </dgm:t>
    </dgm:pt>
    <dgm:pt modelId="{449BFC15-40A5-4B76-B2D1-7963A8DB2880}">
      <dgm:prSet phldrT="[Text]" custT="1"/>
      <dgm:spPr/>
      <dgm:t>
        <a:bodyPr/>
        <a:lstStyle/>
        <a:p>
          <a:r>
            <a:rPr lang="he-IL" sz="1200" b="1" dirty="0" smtClean="0"/>
            <a:t>1903</a:t>
          </a:r>
          <a:r>
            <a:rPr lang="he-IL" sz="1200" dirty="0" smtClean="0"/>
            <a:t> </a:t>
          </a:r>
          <a:r>
            <a:rPr lang="he-IL" sz="1200" b="1" dirty="0" smtClean="0"/>
            <a:t>רוסיה</a:t>
          </a:r>
          <a:r>
            <a:rPr lang="he-IL" sz="1200" dirty="0" smtClean="0"/>
            <a:t>, פרעות קישינב</a:t>
          </a:r>
          <a:endParaRPr lang="en-US" sz="1200" dirty="0"/>
        </a:p>
      </dgm:t>
    </dgm:pt>
    <dgm:pt modelId="{C82A7D98-C85D-4FB6-8563-D5F32598B6A4}" type="parTrans" cxnId="{F77EF7A3-653A-41F5-B51F-CEC2CE639665}">
      <dgm:prSet/>
      <dgm:spPr/>
      <dgm:t>
        <a:bodyPr/>
        <a:lstStyle/>
        <a:p>
          <a:endParaRPr lang="en-US"/>
        </a:p>
      </dgm:t>
    </dgm:pt>
    <dgm:pt modelId="{3F741188-881E-4DB8-BF2A-865381B31889}" type="sibTrans" cxnId="{F77EF7A3-653A-41F5-B51F-CEC2CE639665}">
      <dgm:prSet/>
      <dgm:spPr/>
      <dgm:t>
        <a:bodyPr/>
        <a:lstStyle/>
        <a:p>
          <a:endParaRPr lang="en-US"/>
        </a:p>
      </dgm:t>
    </dgm:pt>
    <dgm:pt modelId="{055255A6-ED7A-445F-A42F-47F5515722E3}">
      <dgm:prSet phldrT="[Text]" custT="1"/>
      <dgm:spPr/>
      <dgm:t>
        <a:bodyPr/>
        <a:lstStyle/>
        <a:p>
          <a:r>
            <a:rPr lang="he-IL" sz="1200" b="1" dirty="0" smtClean="0"/>
            <a:t>1905</a:t>
          </a:r>
          <a:r>
            <a:rPr lang="he-IL" sz="1200" dirty="0" smtClean="0"/>
            <a:t>, הפרוטוקולים של זקני ציון</a:t>
          </a:r>
          <a:endParaRPr lang="en-US" sz="1200" dirty="0"/>
        </a:p>
      </dgm:t>
    </dgm:pt>
    <dgm:pt modelId="{31D54D58-DC82-4CAD-855E-0704C574E6A4}" type="parTrans" cxnId="{E4E46C94-0440-44E8-ABA4-72AD2C52EF7C}">
      <dgm:prSet/>
      <dgm:spPr/>
      <dgm:t>
        <a:bodyPr/>
        <a:lstStyle/>
        <a:p>
          <a:endParaRPr lang="en-US"/>
        </a:p>
      </dgm:t>
    </dgm:pt>
    <dgm:pt modelId="{60EA95F1-FD90-4835-A127-8AFFED773AA2}" type="sibTrans" cxnId="{E4E46C94-0440-44E8-ABA4-72AD2C52EF7C}">
      <dgm:prSet/>
      <dgm:spPr/>
      <dgm:t>
        <a:bodyPr/>
        <a:lstStyle/>
        <a:p>
          <a:endParaRPr lang="en-US"/>
        </a:p>
      </dgm:t>
    </dgm:pt>
    <dgm:pt modelId="{743167D3-D173-40F1-9E65-A3D042741C6D}" type="pres">
      <dgm:prSet presAssocID="{AE2508AA-A649-4413-8F90-8CAE182CCC1A}" presName="Name0" presStyleCnt="0">
        <dgm:presLayoutVars>
          <dgm:dir/>
          <dgm:resizeHandles val="exact"/>
        </dgm:presLayoutVars>
      </dgm:prSet>
      <dgm:spPr/>
    </dgm:pt>
    <dgm:pt modelId="{AAD7466D-45CB-442D-A37C-86F2FD211123}" type="pres">
      <dgm:prSet presAssocID="{AE2508AA-A649-4413-8F90-8CAE182CCC1A}" presName="arrow" presStyleLbl="bgShp" presStyleIdx="0" presStyleCnt="1" custLinFactNeighborY="2586"/>
      <dgm:spPr/>
    </dgm:pt>
    <dgm:pt modelId="{A9902F11-7409-4330-B845-2147E0736BC1}" type="pres">
      <dgm:prSet presAssocID="{AE2508AA-A649-4413-8F90-8CAE182CCC1A}" presName="points" presStyleCnt="0"/>
      <dgm:spPr/>
    </dgm:pt>
    <dgm:pt modelId="{65EEDFC7-D2D6-4D03-85DA-1D86F6827C08}" type="pres">
      <dgm:prSet presAssocID="{F223878D-8D0D-4FCD-95AF-EFB8392001EC}" presName="compositeA" presStyleCnt="0"/>
      <dgm:spPr/>
    </dgm:pt>
    <dgm:pt modelId="{EBB1FE76-3F31-4B17-8727-D0EC064DB7A7}" type="pres">
      <dgm:prSet presAssocID="{F223878D-8D0D-4FCD-95AF-EFB8392001EC}" presName="textA" presStyleLbl="revTx" presStyleIdx="0" presStyleCnt="7" custScaleX="255324">
        <dgm:presLayoutVars>
          <dgm:bulletEnabled val="1"/>
        </dgm:presLayoutVars>
      </dgm:prSet>
      <dgm:spPr/>
      <dgm:t>
        <a:bodyPr/>
        <a:lstStyle/>
        <a:p>
          <a:endParaRPr lang="en-US"/>
        </a:p>
      </dgm:t>
    </dgm:pt>
    <dgm:pt modelId="{5EE6D1E9-CEC3-4F5B-A1E8-62F56F15AB69}" type="pres">
      <dgm:prSet presAssocID="{F223878D-8D0D-4FCD-95AF-EFB8392001EC}" presName="circleA" presStyleLbl="node1" presStyleIdx="0" presStyleCnt="7"/>
      <dgm:spPr/>
    </dgm:pt>
    <dgm:pt modelId="{493AB7A5-D4E5-4508-AD14-4E8464B0FAD7}" type="pres">
      <dgm:prSet presAssocID="{F223878D-8D0D-4FCD-95AF-EFB8392001EC}" presName="spaceA" presStyleCnt="0"/>
      <dgm:spPr/>
    </dgm:pt>
    <dgm:pt modelId="{CC4ACB67-CEA3-4CCB-917E-FA5EE1876B85}" type="pres">
      <dgm:prSet presAssocID="{682CD04F-031E-4F64-A53A-404C65127F6A}" presName="space" presStyleCnt="0"/>
      <dgm:spPr/>
    </dgm:pt>
    <dgm:pt modelId="{28D96134-E507-4226-A583-AFE802243D1B}" type="pres">
      <dgm:prSet presAssocID="{B70AFBA5-8FC3-40D9-B346-79C167DDB8AD}" presName="compositeB" presStyleCnt="0"/>
      <dgm:spPr/>
    </dgm:pt>
    <dgm:pt modelId="{57212B67-DD5C-465D-A81C-D41AE7D6E14A}" type="pres">
      <dgm:prSet presAssocID="{B70AFBA5-8FC3-40D9-B346-79C167DDB8AD}" presName="textB" presStyleLbl="revTx" presStyleIdx="1" presStyleCnt="7" custScaleX="245433">
        <dgm:presLayoutVars>
          <dgm:bulletEnabled val="1"/>
        </dgm:presLayoutVars>
      </dgm:prSet>
      <dgm:spPr/>
      <dgm:t>
        <a:bodyPr/>
        <a:lstStyle/>
        <a:p>
          <a:endParaRPr lang="en-US"/>
        </a:p>
      </dgm:t>
    </dgm:pt>
    <dgm:pt modelId="{0F5D5B24-6134-464F-A3E9-ED870118A7B6}" type="pres">
      <dgm:prSet presAssocID="{B70AFBA5-8FC3-40D9-B346-79C167DDB8AD}" presName="circleB" presStyleLbl="node1" presStyleIdx="1" presStyleCnt="7"/>
      <dgm:spPr/>
    </dgm:pt>
    <dgm:pt modelId="{E4C92A1B-1A99-4E45-BDB8-76CF2F0A042A}" type="pres">
      <dgm:prSet presAssocID="{B70AFBA5-8FC3-40D9-B346-79C167DDB8AD}" presName="spaceB" presStyleCnt="0"/>
      <dgm:spPr/>
    </dgm:pt>
    <dgm:pt modelId="{791D19AA-F4CB-4D2A-89E5-C6CA1BD73CB3}" type="pres">
      <dgm:prSet presAssocID="{78053FC5-0116-4D73-84F0-6847F0581865}" presName="space" presStyleCnt="0"/>
      <dgm:spPr/>
    </dgm:pt>
    <dgm:pt modelId="{B3EC421C-31DD-4BEC-BBCD-7894992AC94C}" type="pres">
      <dgm:prSet presAssocID="{BB93FF84-9C65-42EE-BD30-42DEF8BCA040}" presName="compositeA" presStyleCnt="0"/>
      <dgm:spPr/>
    </dgm:pt>
    <dgm:pt modelId="{69A34E40-3B44-487E-98A9-B69470465F01}" type="pres">
      <dgm:prSet presAssocID="{BB93FF84-9C65-42EE-BD30-42DEF8BCA040}" presName="textA" presStyleLbl="revTx" presStyleIdx="2" presStyleCnt="7" custScaleX="182033">
        <dgm:presLayoutVars>
          <dgm:bulletEnabled val="1"/>
        </dgm:presLayoutVars>
      </dgm:prSet>
      <dgm:spPr/>
      <dgm:t>
        <a:bodyPr/>
        <a:lstStyle/>
        <a:p>
          <a:endParaRPr lang="en-US"/>
        </a:p>
      </dgm:t>
    </dgm:pt>
    <dgm:pt modelId="{766C8413-8938-4CA9-A1AE-D6F36ED571F7}" type="pres">
      <dgm:prSet presAssocID="{BB93FF84-9C65-42EE-BD30-42DEF8BCA040}" presName="circleA" presStyleLbl="node1" presStyleIdx="2" presStyleCnt="7"/>
      <dgm:spPr/>
    </dgm:pt>
    <dgm:pt modelId="{FA3A2431-EDB3-4CD3-85B0-974F0841A609}" type="pres">
      <dgm:prSet presAssocID="{BB93FF84-9C65-42EE-BD30-42DEF8BCA040}" presName="spaceA" presStyleCnt="0"/>
      <dgm:spPr/>
    </dgm:pt>
    <dgm:pt modelId="{389449A2-FFA6-4CAC-B8C3-65519C709161}" type="pres">
      <dgm:prSet presAssocID="{7F6E0DA1-3B86-4899-B736-E5214C54FDC6}" presName="space" presStyleCnt="0"/>
      <dgm:spPr/>
    </dgm:pt>
    <dgm:pt modelId="{3AE115EF-D4BE-4760-B6C2-46C3D16D6933}" type="pres">
      <dgm:prSet presAssocID="{1EFBA3EA-6F70-44F7-BC14-89664EABCA21}" presName="compositeB" presStyleCnt="0"/>
      <dgm:spPr/>
    </dgm:pt>
    <dgm:pt modelId="{C1DECE10-D8EC-471F-B21A-2EB244FD368D}" type="pres">
      <dgm:prSet presAssocID="{1EFBA3EA-6F70-44F7-BC14-89664EABCA21}" presName="textB" presStyleLbl="revTx" presStyleIdx="3" presStyleCnt="7" custScaleX="289667">
        <dgm:presLayoutVars>
          <dgm:bulletEnabled val="1"/>
        </dgm:presLayoutVars>
      </dgm:prSet>
      <dgm:spPr/>
      <dgm:t>
        <a:bodyPr/>
        <a:lstStyle/>
        <a:p>
          <a:endParaRPr lang="en-US"/>
        </a:p>
      </dgm:t>
    </dgm:pt>
    <dgm:pt modelId="{2D170EC1-1013-4101-9E31-8A036F6A106A}" type="pres">
      <dgm:prSet presAssocID="{1EFBA3EA-6F70-44F7-BC14-89664EABCA21}" presName="circleB" presStyleLbl="node1" presStyleIdx="3" presStyleCnt="7"/>
      <dgm:spPr/>
    </dgm:pt>
    <dgm:pt modelId="{E6E8285D-A613-42E8-80CA-852298E9BB52}" type="pres">
      <dgm:prSet presAssocID="{1EFBA3EA-6F70-44F7-BC14-89664EABCA21}" presName="spaceB" presStyleCnt="0"/>
      <dgm:spPr/>
    </dgm:pt>
    <dgm:pt modelId="{E79EA580-E419-4F54-9E3E-0CE8362C7CEB}" type="pres">
      <dgm:prSet presAssocID="{71F8E2BA-9E27-4BA1-A77D-692D1865FB1B}" presName="space" presStyleCnt="0"/>
      <dgm:spPr/>
    </dgm:pt>
    <dgm:pt modelId="{97A3EA71-6D05-4158-B707-B010B2513C8F}" type="pres">
      <dgm:prSet presAssocID="{443D0B8E-6CF3-4AA0-9B16-F9B339770EAC}" presName="compositeA" presStyleCnt="0"/>
      <dgm:spPr/>
    </dgm:pt>
    <dgm:pt modelId="{D38EF66F-816A-4A66-9533-C7E45432A89F}" type="pres">
      <dgm:prSet presAssocID="{443D0B8E-6CF3-4AA0-9B16-F9B339770EAC}" presName="textA" presStyleLbl="revTx" presStyleIdx="4" presStyleCnt="7" custScaleX="189339">
        <dgm:presLayoutVars>
          <dgm:bulletEnabled val="1"/>
        </dgm:presLayoutVars>
      </dgm:prSet>
      <dgm:spPr/>
      <dgm:t>
        <a:bodyPr/>
        <a:lstStyle/>
        <a:p>
          <a:endParaRPr lang="en-US"/>
        </a:p>
      </dgm:t>
    </dgm:pt>
    <dgm:pt modelId="{EB443205-231E-4CE2-932F-69F166C7518C}" type="pres">
      <dgm:prSet presAssocID="{443D0B8E-6CF3-4AA0-9B16-F9B339770EAC}" presName="circleA" presStyleLbl="node1" presStyleIdx="4" presStyleCnt="7"/>
      <dgm:spPr/>
    </dgm:pt>
    <dgm:pt modelId="{4F0AF828-C367-491E-81E5-6A872C33FA6C}" type="pres">
      <dgm:prSet presAssocID="{443D0B8E-6CF3-4AA0-9B16-F9B339770EAC}" presName="spaceA" presStyleCnt="0"/>
      <dgm:spPr/>
    </dgm:pt>
    <dgm:pt modelId="{C1CE5AAB-4745-479B-B7F8-CD214FDE41D9}" type="pres">
      <dgm:prSet presAssocID="{A7441A00-8BA4-482E-A732-FB99B53E7251}" presName="space" presStyleCnt="0"/>
      <dgm:spPr/>
    </dgm:pt>
    <dgm:pt modelId="{87E58C73-E92A-4F18-9B47-0D45433D1BEF}" type="pres">
      <dgm:prSet presAssocID="{449BFC15-40A5-4B76-B2D1-7963A8DB2880}" presName="compositeB" presStyleCnt="0"/>
      <dgm:spPr/>
    </dgm:pt>
    <dgm:pt modelId="{B8FCEAAA-8F30-4C7E-B477-DAE9E016EF34}" type="pres">
      <dgm:prSet presAssocID="{449BFC15-40A5-4B76-B2D1-7963A8DB2880}" presName="textB" presStyleLbl="revTx" presStyleIdx="5" presStyleCnt="7" custScaleX="241631">
        <dgm:presLayoutVars>
          <dgm:bulletEnabled val="1"/>
        </dgm:presLayoutVars>
      </dgm:prSet>
      <dgm:spPr/>
      <dgm:t>
        <a:bodyPr/>
        <a:lstStyle/>
        <a:p>
          <a:endParaRPr lang="en-US"/>
        </a:p>
      </dgm:t>
    </dgm:pt>
    <dgm:pt modelId="{77061D6D-80EC-4F1E-AB58-34E787CA633F}" type="pres">
      <dgm:prSet presAssocID="{449BFC15-40A5-4B76-B2D1-7963A8DB2880}" presName="circleB" presStyleLbl="node1" presStyleIdx="5" presStyleCnt="7"/>
      <dgm:spPr/>
    </dgm:pt>
    <dgm:pt modelId="{CC1114A1-7019-4C81-B3CA-25FEB0E22B81}" type="pres">
      <dgm:prSet presAssocID="{449BFC15-40A5-4B76-B2D1-7963A8DB2880}" presName="spaceB" presStyleCnt="0"/>
      <dgm:spPr/>
    </dgm:pt>
    <dgm:pt modelId="{90E35941-B22D-42A9-B776-AF22A9600DFE}" type="pres">
      <dgm:prSet presAssocID="{3F741188-881E-4DB8-BF2A-865381B31889}" presName="space" presStyleCnt="0"/>
      <dgm:spPr/>
    </dgm:pt>
    <dgm:pt modelId="{7DE0E2CF-9B5E-4D84-A6CF-D1A96FD4A907}" type="pres">
      <dgm:prSet presAssocID="{055255A6-ED7A-445F-A42F-47F5515722E3}" presName="compositeA" presStyleCnt="0"/>
      <dgm:spPr/>
    </dgm:pt>
    <dgm:pt modelId="{833E2562-D411-4EFD-85D0-01A4C7925F26}" type="pres">
      <dgm:prSet presAssocID="{055255A6-ED7A-445F-A42F-47F5515722E3}" presName="textA" presStyleLbl="revTx" presStyleIdx="6" presStyleCnt="7" custScaleX="199732">
        <dgm:presLayoutVars>
          <dgm:bulletEnabled val="1"/>
        </dgm:presLayoutVars>
      </dgm:prSet>
      <dgm:spPr/>
      <dgm:t>
        <a:bodyPr/>
        <a:lstStyle/>
        <a:p>
          <a:endParaRPr lang="en-US"/>
        </a:p>
      </dgm:t>
    </dgm:pt>
    <dgm:pt modelId="{3DC6ED69-50D5-431B-BF53-34320A90CE64}" type="pres">
      <dgm:prSet presAssocID="{055255A6-ED7A-445F-A42F-47F5515722E3}" presName="circleA" presStyleLbl="node1" presStyleIdx="6" presStyleCnt="7"/>
      <dgm:spPr/>
    </dgm:pt>
    <dgm:pt modelId="{5F002CC1-E33D-4C0E-A607-8E6E640785AC}" type="pres">
      <dgm:prSet presAssocID="{055255A6-ED7A-445F-A42F-47F5515722E3}" presName="spaceA" presStyleCnt="0"/>
      <dgm:spPr/>
    </dgm:pt>
  </dgm:ptLst>
  <dgm:cxnLst>
    <dgm:cxn modelId="{07C599EC-AE2E-43CE-8EFC-F30D2950177F}" type="presOf" srcId="{055255A6-ED7A-445F-A42F-47F5515722E3}" destId="{833E2562-D411-4EFD-85D0-01A4C7925F26}" srcOrd="0" destOrd="0" presId="urn:microsoft.com/office/officeart/2005/8/layout/hProcess11"/>
    <dgm:cxn modelId="{15B22F06-2261-4B6F-8F85-BA003AFB1C4D}" type="presOf" srcId="{443D0B8E-6CF3-4AA0-9B16-F9B339770EAC}" destId="{D38EF66F-816A-4A66-9533-C7E45432A89F}" srcOrd="0" destOrd="0" presId="urn:microsoft.com/office/officeart/2005/8/layout/hProcess11"/>
    <dgm:cxn modelId="{0EDBBB1B-EF4A-4840-98AA-947056F48DD8}" srcId="{AE2508AA-A649-4413-8F90-8CAE182CCC1A}" destId="{BB93FF84-9C65-42EE-BD30-42DEF8BCA040}" srcOrd="2" destOrd="0" parTransId="{BF9711C4-03DA-4ADF-9721-15A34491D0C0}" sibTransId="{7F6E0DA1-3B86-4899-B736-E5214C54FDC6}"/>
    <dgm:cxn modelId="{7431CF52-840E-416A-9DBE-5C56B4BCA014}" srcId="{AE2508AA-A649-4413-8F90-8CAE182CCC1A}" destId="{B70AFBA5-8FC3-40D9-B346-79C167DDB8AD}" srcOrd="1" destOrd="0" parTransId="{E1A23392-4870-4B3C-AD2A-2CFFFFCBF69C}" sibTransId="{78053FC5-0116-4D73-84F0-6847F0581865}"/>
    <dgm:cxn modelId="{5E94C61C-8E23-4E1A-8AF8-3211BF3BE6D9}" srcId="{AE2508AA-A649-4413-8F90-8CAE182CCC1A}" destId="{1EFBA3EA-6F70-44F7-BC14-89664EABCA21}" srcOrd="3" destOrd="0" parTransId="{266742A3-CA9A-4B98-B41A-2CEB22BB7940}" sibTransId="{71F8E2BA-9E27-4BA1-A77D-692D1865FB1B}"/>
    <dgm:cxn modelId="{E4E46C94-0440-44E8-ABA4-72AD2C52EF7C}" srcId="{AE2508AA-A649-4413-8F90-8CAE182CCC1A}" destId="{055255A6-ED7A-445F-A42F-47F5515722E3}" srcOrd="6" destOrd="0" parTransId="{31D54D58-DC82-4CAD-855E-0704C574E6A4}" sibTransId="{60EA95F1-FD90-4835-A127-8AFFED773AA2}"/>
    <dgm:cxn modelId="{30160AE4-B347-467D-AED1-0B29433B872C}" type="presOf" srcId="{449BFC15-40A5-4B76-B2D1-7963A8DB2880}" destId="{B8FCEAAA-8F30-4C7E-B477-DAE9E016EF34}" srcOrd="0" destOrd="0" presId="urn:microsoft.com/office/officeart/2005/8/layout/hProcess11"/>
    <dgm:cxn modelId="{329CA5DA-B2A1-408B-89E5-EB5397F66E83}" type="presOf" srcId="{F223878D-8D0D-4FCD-95AF-EFB8392001EC}" destId="{EBB1FE76-3F31-4B17-8727-D0EC064DB7A7}" srcOrd="0" destOrd="0" presId="urn:microsoft.com/office/officeart/2005/8/layout/hProcess11"/>
    <dgm:cxn modelId="{6CB01BFB-60EE-41C5-9C43-E310D99E3B83}" srcId="{AE2508AA-A649-4413-8F90-8CAE182CCC1A}" destId="{F223878D-8D0D-4FCD-95AF-EFB8392001EC}" srcOrd="0" destOrd="0" parTransId="{0735481F-A40B-451A-ADB0-B4F76D76681C}" sibTransId="{682CD04F-031E-4F64-A53A-404C65127F6A}"/>
    <dgm:cxn modelId="{E2ED4A10-2091-4D35-A051-2B46C5AC5E38}" type="presOf" srcId="{BB93FF84-9C65-42EE-BD30-42DEF8BCA040}" destId="{69A34E40-3B44-487E-98A9-B69470465F01}" srcOrd="0" destOrd="0" presId="urn:microsoft.com/office/officeart/2005/8/layout/hProcess11"/>
    <dgm:cxn modelId="{0863E82B-CF02-496B-B67F-EDBACDF878CC}" type="presOf" srcId="{B70AFBA5-8FC3-40D9-B346-79C167DDB8AD}" destId="{57212B67-DD5C-465D-A81C-D41AE7D6E14A}" srcOrd="0" destOrd="0" presId="urn:microsoft.com/office/officeart/2005/8/layout/hProcess11"/>
    <dgm:cxn modelId="{F6776080-0F3A-449C-B26E-CD6E74B7FFA9}" type="presOf" srcId="{1EFBA3EA-6F70-44F7-BC14-89664EABCA21}" destId="{C1DECE10-D8EC-471F-B21A-2EB244FD368D}" srcOrd="0" destOrd="0" presId="urn:microsoft.com/office/officeart/2005/8/layout/hProcess11"/>
    <dgm:cxn modelId="{C5942560-02FD-41DD-A9B2-E701E8E5C125}" type="presOf" srcId="{AE2508AA-A649-4413-8F90-8CAE182CCC1A}" destId="{743167D3-D173-40F1-9E65-A3D042741C6D}" srcOrd="0" destOrd="0" presId="urn:microsoft.com/office/officeart/2005/8/layout/hProcess11"/>
    <dgm:cxn modelId="{FA970441-6538-4566-BA18-A48F1B88A39E}" srcId="{AE2508AA-A649-4413-8F90-8CAE182CCC1A}" destId="{443D0B8E-6CF3-4AA0-9B16-F9B339770EAC}" srcOrd="4" destOrd="0" parTransId="{6E392F69-7722-4773-A217-8ABFE808C312}" sibTransId="{A7441A00-8BA4-482E-A732-FB99B53E7251}"/>
    <dgm:cxn modelId="{F77EF7A3-653A-41F5-B51F-CEC2CE639665}" srcId="{AE2508AA-A649-4413-8F90-8CAE182CCC1A}" destId="{449BFC15-40A5-4B76-B2D1-7963A8DB2880}" srcOrd="5" destOrd="0" parTransId="{C82A7D98-C85D-4FB6-8563-D5F32598B6A4}" sibTransId="{3F741188-881E-4DB8-BF2A-865381B31889}"/>
    <dgm:cxn modelId="{336FC69A-ECAA-464A-8475-077B2EB45D73}" type="presParOf" srcId="{743167D3-D173-40F1-9E65-A3D042741C6D}" destId="{AAD7466D-45CB-442D-A37C-86F2FD211123}" srcOrd="0" destOrd="0" presId="urn:microsoft.com/office/officeart/2005/8/layout/hProcess11"/>
    <dgm:cxn modelId="{61B48F41-1DEE-452C-8414-46FB3B7890FC}" type="presParOf" srcId="{743167D3-D173-40F1-9E65-A3D042741C6D}" destId="{A9902F11-7409-4330-B845-2147E0736BC1}" srcOrd="1" destOrd="0" presId="urn:microsoft.com/office/officeart/2005/8/layout/hProcess11"/>
    <dgm:cxn modelId="{38A19151-B45A-4A6F-A71C-58D8A9A2DA41}" type="presParOf" srcId="{A9902F11-7409-4330-B845-2147E0736BC1}" destId="{65EEDFC7-D2D6-4D03-85DA-1D86F6827C08}" srcOrd="0" destOrd="0" presId="urn:microsoft.com/office/officeart/2005/8/layout/hProcess11"/>
    <dgm:cxn modelId="{40932698-1E34-403C-8389-315C96E7F404}" type="presParOf" srcId="{65EEDFC7-D2D6-4D03-85DA-1D86F6827C08}" destId="{EBB1FE76-3F31-4B17-8727-D0EC064DB7A7}" srcOrd="0" destOrd="0" presId="urn:microsoft.com/office/officeart/2005/8/layout/hProcess11"/>
    <dgm:cxn modelId="{79D5BCA0-F01E-4CA3-BDD2-58C8D305295E}" type="presParOf" srcId="{65EEDFC7-D2D6-4D03-85DA-1D86F6827C08}" destId="{5EE6D1E9-CEC3-4F5B-A1E8-62F56F15AB69}" srcOrd="1" destOrd="0" presId="urn:microsoft.com/office/officeart/2005/8/layout/hProcess11"/>
    <dgm:cxn modelId="{9B72110D-093F-43DA-9B7B-3589D2B549FE}" type="presParOf" srcId="{65EEDFC7-D2D6-4D03-85DA-1D86F6827C08}" destId="{493AB7A5-D4E5-4508-AD14-4E8464B0FAD7}" srcOrd="2" destOrd="0" presId="urn:microsoft.com/office/officeart/2005/8/layout/hProcess11"/>
    <dgm:cxn modelId="{74AC1422-0C0B-46FB-B537-09793E3C1378}" type="presParOf" srcId="{A9902F11-7409-4330-B845-2147E0736BC1}" destId="{CC4ACB67-CEA3-4CCB-917E-FA5EE1876B85}" srcOrd="1" destOrd="0" presId="urn:microsoft.com/office/officeart/2005/8/layout/hProcess11"/>
    <dgm:cxn modelId="{1EB189BB-A96E-4985-AE1D-49D8CCC0FF21}" type="presParOf" srcId="{A9902F11-7409-4330-B845-2147E0736BC1}" destId="{28D96134-E507-4226-A583-AFE802243D1B}" srcOrd="2" destOrd="0" presId="urn:microsoft.com/office/officeart/2005/8/layout/hProcess11"/>
    <dgm:cxn modelId="{D0E4ECB5-13A7-47BB-9182-33A0F8E1CFC5}" type="presParOf" srcId="{28D96134-E507-4226-A583-AFE802243D1B}" destId="{57212B67-DD5C-465D-A81C-D41AE7D6E14A}" srcOrd="0" destOrd="0" presId="urn:microsoft.com/office/officeart/2005/8/layout/hProcess11"/>
    <dgm:cxn modelId="{5828D62B-359D-40B2-8306-1E58C0E20AAD}" type="presParOf" srcId="{28D96134-E507-4226-A583-AFE802243D1B}" destId="{0F5D5B24-6134-464F-A3E9-ED870118A7B6}" srcOrd="1" destOrd="0" presId="urn:microsoft.com/office/officeart/2005/8/layout/hProcess11"/>
    <dgm:cxn modelId="{76D36E44-7B35-4B9A-BE67-0B31A926BC73}" type="presParOf" srcId="{28D96134-E507-4226-A583-AFE802243D1B}" destId="{E4C92A1B-1A99-4E45-BDB8-76CF2F0A042A}" srcOrd="2" destOrd="0" presId="urn:microsoft.com/office/officeart/2005/8/layout/hProcess11"/>
    <dgm:cxn modelId="{834855F9-8C60-4EBE-8370-BA58C2716107}" type="presParOf" srcId="{A9902F11-7409-4330-B845-2147E0736BC1}" destId="{791D19AA-F4CB-4D2A-89E5-C6CA1BD73CB3}" srcOrd="3" destOrd="0" presId="urn:microsoft.com/office/officeart/2005/8/layout/hProcess11"/>
    <dgm:cxn modelId="{DEE7AFC7-417E-479B-A77A-5A8BABCE8706}" type="presParOf" srcId="{A9902F11-7409-4330-B845-2147E0736BC1}" destId="{B3EC421C-31DD-4BEC-BBCD-7894992AC94C}" srcOrd="4" destOrd="0" presId="urn:microsoft.com/office/officeart/2005/8/layout/hProcess11"/>
    <dgm:cxn modelId="{7F5F601C-4E7B-4A62-9662-0C3B7D49D4B5}" type="presParOf" srcId="{B3EC421C-31DD-4BEC-BBCD-7894992AC94C}" destId="{69A34E40-3B44-487E-98A9-B69470465F01}" srcOrd="0" destOrd="0" presId="urn:microsoft.com/office/officeart/2005/8/layout/hProcess11"/>
    <dgm:cxn modelId="{3F541594-4921-40D5-9077-D1EBFA81D39C}" type="presParOf" srcId="{B3EC421C-31DD-4BEC-BBCD-7894992AC94C}" destId="{766C8413-8938-4CA9-A1AE-D6F36ED571F7}" srcOrd="1" destOrd="0" presId="urn:microsoft.com/office/officeart/2005/8/layout/hProcess11"/>
    <dgm:cxn modelId="{2EDF8B85-194C-498B-B43E-B0793021A0D6}" type="presParOf" srcId="{B3EC421C-31DD-4BEC-BBCD-7894992AC94C}" destId="{FA3A2431-EDB3-4CD3-85B0-974F0841A609}" srcOrd="2" destOrd="0" presId="urn:microsoft.com/office/officeart/2005/8/layout/hProcess11"/>
    <dgm:cxn modelId="{2AEA3E33-9E34-4234-AC2B-F3D33FAD0A6B}" type="presParOf" srcId="{A9902F11-7409-4330-B845-2147E0736BC1}" destId="{389449A2-FFA6-4CAC-B8C3-65519C709161}" srcOrd="5" destOrd="0" presId="urn:microsoft.com/office/officeart/2005/8/layout/hProcess11"/>
    <dgm:cxn modelId="{711AA4A0-5181-4592-9227-FADE7CEA1D8E}" type="presParOf" srcId="{A9902F11-7409-4330-B845-2147E0736BC1}" destId="{3AE115EF-D4BE-4760-B6C2-46C3D16D6933}" srcOrd="6" destOrd="0" presId="urn:microsoft.com/office/officeart/2005/8/layout/hProcess11"/>
    <dgm:cxn modelId="{26FEFF99-F8A8-41D7-92D2-A34247530E23}" type="presParOf" srcId="{3AE115EF-D4BE-4760-B6C2-46C3D16D6933}" destId="{C1DECE10-D8EC-471F-B21A-2EB244FD368D}" srcOrd="0" destOrd="0" presId="urn:microsoft.com/office/officeart/2005/8/layout/hProcess11"/>
    <dgm:cxn modelId="{688051A4-133C-4F04-AEFF-DF0CFBB62EB0}" type="presParOf" srcId="{3AE115EF-D4BE-4760-B6C2-46C3D16D6933}" destId="{2D170EC1-1013-4101-9E31-8A036F6A106A}" srcOrd="1" destOrd="0" presId="urn:microsoft.com/office/officeart/2005/8/layout/hProcess11"/>
    <dgm:cxn modelId="{9B5B34B8-75FE-4287-ACFE-10724458C347}" type="presParOf" srcId="{3AE115EF-D4BE-4760-B6C2-46C3D16D6933}" destId="{E6E8285D-A613-42E8-80CA-852298E9BB52}" srcOrd="2" destOrd="0" presId="urn:microsoft.com/office/officeart/2005/8/layout/hProcess11"/>
    <dgm:cxn modelId="{BFC44BBC-CFE2-47D7-BF77-17BE8A41AFBD}" type="presParOf" srcId="{A9902F11-7409-4330-B845-2147E0736BC1}" destId="{E79EA580-E419-4F54-9E3E-0CE8362C7CEB}" srcOrd="7" destOrd="0" presId="urn:microsoft.com/office/officeart/2005/8/layout/hProcess11"/>
    <dgm:cxn modelId="{877EE2C1-5785-4130-B244-7A7712EFFFBD}" type="presParOf" srcId="{A9902F11-7409-4330-B845-2147E0736BC1}" destId="{97A3EA71-6D05-4158-B707-B010B2513C8F}" srcOrd="8" destOrd="0" presId="urn:microsoft.com/office/officeart/2005/8/layout/hProcess11"/>
    <dgm:cxn modelId="{5042490B-BB9D-443D-A0F3-03D2E39EB000}" type="presParOf" srcId="{97A3EA71-6D05-4158-B707-B010B2513C8F}" destId="{D38EF66F-816A-4A66-9533-C7E45432A89F}" srcOrd="0" destOrd="0" presId="urn:microsoft.com/office/officeart/2005/8/layout/hProcess11"/>
    <dgm:cxn modelId="{A76105FE-12FD-4641-848C-2A5C872EBFF1}" type="presParOf" srcId="{97A3EA71-6D05-4158-B707-B010B2513C8F}" destId="{EB443205-231E-4CE2-932F-69F166C7518C}" srcOrd="1" destOrd="0" presId="urn:microsoft.com/office/officeart/2005/8/layout/hProcess11"/>
    <dgm:cxn modelId="{D1EEC32A-F9D9-4FD7-BEF8-A125B1C5A50B}" type="presParOf" srcId="{97A3EA71-6D05-4158-B707-B010B2513C8F}" destId="{4F0AF828-C367-491E-81E5-6A872C33FA6C}" srcOrd="2" destOrd="0" presId="urn:microsoft.com/office/officeart/2005/8/layout/hProcess11"/>
    <dgm:cxn modelId="{FD563BE9-D3A1-454A-A8DA-C27A75FCB345}" type="presParOf" srcId="{A9902F11-7409-4330-B845-2147E0736BC1}" destId="{C1CE5AAB-4745-479B-B7F8-CD214FDE41D9}" srcOrd="9" destOrd="0" presId="urn:microsoft.com/office/officeart/2005/8/layout/hProcess11"/>
    <dgm:cxn modelId="{24586701-9504-4DA9-94A0-118DE26B4F77}" type="presParOf" srcId="{A9902F11-7409-4330-B845-2147E0736BC1}" destId="{87E58C73-E92A-4F18-9B47-0D45433D1BEF}" srcOrd="10" destOrd="0" presId="urn:microsoft.com/office/officeart/2005/8/layout/hProcess11"/>
    <dgm:cxn modelId="{5BA5BE28-538D-48E3-9DA6-EC90FF9F1EA6}" type="presParOf" srcId="{87E58C73-E92A-4F18-9B47-0D45433D1BEF}" destId="{B8FCEAAA-8F30-4C7E-B477-DAE9E016EF34}" srcOrd="0" destOrd="0" presId="urn:microsoft.com/office/officeart/2005/8/layout/hProcess11"/>
    <dgm:cxn modelId="{116CB9E6-623C-4319-854F-726EE4ED09B5}" type="presParOf" srcId="{87E58C73-E92A-4F18-9B47-0D45433D1BEF}" destId="{77061D6D-80EC-4F1E-AB58-34E787CA633F}" srcOrd="1" destOrd="0" presId="urn:microsoft.com/office/officeart/2005/8/layout/hProcess11"/>
    <dgm:cxn modelId="{2D273AAD-D591-444C-8D57-FDBF050A3E71}" type="presParOf" srcId="{87E58C73-E92A-4F18-9B47-0D45433D1BEF}" destId="{CC1114A1-7019-4C81-B3CA-25FEB0E22B81}" srcOrd="2" destOrd="0" presId="urn:microsoft.com/office/officeart/2005/8/layout/hProcess11"/>
    <dgm:cxn modelId="{32016623-593F-4842-B274-61A65DEA3CE7}" type="presParOf" srcId="{A9902F11-7409-4330-B845-2147E0736BC1}" destId="{90E35941-B22D-42A9-B776-AF22A9600DFE}" srcOrd="11" destOrd="0" presId="urn:microsoft.com/office/officeart/2005/8/layout/hProcess11"/>
    <dgm:cxn modelId="{021F18B6-446B-4056-BCC4-5EA95834F6F6}" type="presParOf" srcId="{A9902F11-7409-4330-B845-2147E0736BC1}" destId="{7DE0E2CF-9B5E-4D84-A6CF-D1A96FD4A907}" srcOrd="12" destOrd="0" presId="urn:microsoft.com/office/officeart/2005/8/layout/hProcess11"/>
    <dgm:cxn modelId="{15984C7F-F9F4-4921-9FE0-2D85177C40F0}" type="presParOf" srcId="{7DE0E2CF-9B5E-4D84-A6CF-D1A96FD4A907}" destId="{833E2562-D411-4EFD-85D0-01A4C7925F26}" srcOrd="0" destOrd="0" presId="urn:microsoft.com/office/officeart/2005/8/layout/hProcess11"/>
    <dgm:cxn modelId="{D4D8D472-E89F-4A5F-BDEB-DA145A056089}" type="presParOf" srcId="{7DE0E2CF-9B5E-4D84-A6CF-D1A96FD4A907}" destId="{3DC6ED69-50D5-431B-BF53-34320A90CE64}" srcOrd="1" destOrd="0" presId="urn:microsoft.com/office/officeart/2005/8/layout/hProcess11"/>
    <dgm:cxn modelId="{E56B9CE4-063C-47EE-AF02-8D1DBEF6F20E}" type="presParOf" srcId="{7DE0E2CF-9B5E-4D84-A6CF-D1A96FD4A907}" destId="{5F002CC1-E33D-4C0E-A607-8E6E640785AC}" srcOrd="2" destOrd="0" presId="urn:microsoft.com/office/officeart/2005/8/layout/hProcess11"/>
  </dgm:cxnLst>
  <dgm:bg>
    <a:solidFill>
      <a:schemeClr val="accent6">
        <a:lumMod val="20000"/>
        <a:lumOff val="80000"/>
      </a:schemeClr>
    </a:solidFill>
  </dgm:bg>
  <dgm:whole>
    <a:ln>
      <a:solidFill>
        <a:schemeClr val="accent2">
          <a:lumMod val="50000"/>
        </a:schemeClr>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E163603-3184-44F0-A941-622844271CB7}" type="doc">
      <dgm:prSet loTypeId="urn:microsoft.com/office/officeart/2005/8/layout/hProcess11" loCatId="process" qsTypeId="urn:microsoft.com/office/officeart/2005/8/quickstyle/3d2" qsCatId="3D" csTypeId="urn:microsoft.com/office/officeart/2005/8/colors/accent1_2" csCatId="accent1" phldr="1"/>
      <dgm:spPr/>
    </dgm:pt>
    <dgm:pt modelId="{7AD3FB1E-84A6-45DB-8625-1EEB89E01B4E}">
      <dgm:prSet phldrT="[Text]" custT="1"/>
      <dgm:spPr/>
      <dgm:t>
        <a:bodyPr/>
        <a:lstStyle/>
        <a:p>
          <a:r>
            <a:rPr lang="he-IL" sz="1800" b="1" dirty="0" smtClean="0"/>
            <a:t>1891: הרצל, עיתונאי בפריז</a:t>
          </a:r>
          <a:endParaRPr lang="en-US" sz="1800" b="1" dirty="0"/>
        </a:p>
      </dgm:t>
    </dgm:pt>
    <dgm:pt modelId="{75055FB1-D222-460D-A4D2-8BB8270D7FF6}" type="parTrans" cxnId="{3C78D91C-9025-4D14-8C6B-A7E619042AC2}">
      <dgm:prSet/>
      <dgm:spPr/>
      <dgm:t>
        <a:bodyPr/>
        <a:lstStyle/>
        <a:p>
          <a:endParaRPr lang="en-US"/>
        </a:p>
      </dgm:t>
    </dgm:pt>
    <dgm:pt modelId="{5F5EC475-9AD5-4AAB-BE23-5B1995501E6A}" type="sibTrans" cxnId="{3C78D91C-9025-4D14-8C6B-A7E619042AC2}">
      <dgm:prSet/>
      <dgm:spPr/>
      <dgm:t>
        <a:bodyPr/>
        <a:lstStyle/>
        <a:p>
          <a:endParaRPr lang="en-US"/>
        </a:p>
      </dgm:t>
    </dgm:pt>
    <dgm:pt modelId="{A4DE4B0F-5B46-40E0-80BF-DFBD4B0CBDB4}">
      <dgm:prSet phldrT="[Text]" custT="1"/>
      <dgm:spPr/>
      <dgm:t>
        <a:bodyPr/>
        <a:lstStyle/>
        <a:p>
          <a:r>
            <a:rPr lang="he-IL" sz="1900" b="1" dirty="0" smtClean="0"/>
            <a:t>1894: פרשת דרייפוס משפיעה קשות על הרצל</a:t>
          </a:r>
          <a:endParaRPr lang="en-US" sz="1900" b="1" dirty="0"/>
        </a:p>
      </dgm:t>
    </dgm:pt>
    <dgm:pt modelId="{8C5BE6FF-F391-484D-B433-5194E3C9ECF2}" type="parTrans" cxnId="{7E4BFEC4-BE86-4DB3-A47C-A3ACECC57837}">
      <dgm:prSet/>
      <dgm:spPr/>
      <dgm:t>
        <a:bodyPr/>
        <a:lstStyle/>
        <a:p>
          <a:endParaRPr lang="en-US"/>
        </a:p>
      </dgm:t>
    </dgm:pt>
    <dgm:pt modelId="{88C16103-B4C4-41F0-AA0B-BA53D9A2680A}" type="sibTrans" cxnId="{7E4BFEC4-BE86-4DB3-A47C-A3ACECC57837}">
      <dgm:prSet/>
      <dgm:spPr/>
      <dgm:t>
        <a:bodyPr/>
        <a:lstStyle/>
        <a:p>
          <a:endParaRPr lang="en-US"/>
        </a:p>
      </dgm:t>
    </dgm:pt>
    <dgm:pt modelId="{A6F633A9-EA6F-4F7A-BE9E-C63D59B5B67B}">
      <dgm:prSet phldrT="[Text]" custT="1"/>
      <dgm:spPr/>
      <dgm:t>
        <a:bodyPr/>
        <a:lstStyle/>
        <a:p>
          <a:r>
            <a:rPr lang="he-IL" sz="1900" b="1" dirty="0" smtClean="0"/>
            <a:t>1896: הרצל מפרסם את "מדינת היהודים"</a:t>
          </a:r>
          <a:endParaRPr lang="en-US" sz="1900" b="1" dirty="0"/>
        </a:p>
      </dgm:t>
    </dgm:pt>
    <dgm:pt modelId="{DFFD2656-5F3B-48CF-9476-62A4DE850EA4}" type="parTrans" cxnId="{CA2C5D96-C426-4A85-86F4-68E4CD851970}">
      <dgm:prSet/>
      <dgm:spPr/>
      <dgm:t>
        <a:bodyPr/>
        <a:lstStyle/>
        <a:p>
          <a:endParaRPr lang="en-US"/>
        </a:p>
      </dgm:t>
    </dgm:pt>
    <dgm:pt modelId="{CF95BE55-8327-41C6-AB93-968AA4044C8E}" type="sibTrans" cxnId="{CA2C5D96-C426-4A85-86F4-68E4CD851970}">
      <dgm:prSet/>
      <dgm:spPr/>
      <dgm:t>
        <a:bodyPr/>
        <a:lstStyle/>
        <a:p>
          <a:endParaRPr lang="en-US"/>
        </a:p>
      </dgm:t>
    </dgm:pt>
    <dgm:pt modelId="{C4FD172D-1CE8-42C2-9F60-174F4445EBEA}">
      <dgm:prSet phldrT="[Text]" custT="1"/>
      <dgm:spPr/>
      <dgm:t>
        <a:bodyPr/>
        <a:lstStyle/>
        <a:p>
          <a:r>
            <a:rPr lang="he-IL" sz="1900" b="1" dirty="0" smtClean="0"/>
            <a:t>1897: כינוס הקונגרס הציוני הראשון בבאזל</a:t>
          </a:r>
          <a:endParaRPr lang="en-US" sz="1900" b="1" dirty="0"/>
        </a:p>
      </dgm:t>
    </dgm:pt>
    <dgm:pt modelId="{EDCAA4CC-A227-4675-9AF8-48499F9894B3}" type="parTrans" cxnId="{3E38F264-BF7C-4B30-AE12-60FB5576694D}">
      <dgm:prSet/>
      <dgm:spPr/>
      <dgm:t>
        <a:bodyPr/>
        <a:lstStyle/>
        <a:p>
          <a:endParaRPr lang="en-US"/>
        </a:p>
      </dgm:t>
    </dgm:pt>
    <dgm:pt modelId="{2C3D2DB4-5153-4E39-B669-F6932A43178E}" type="sibTrans" cxnId="{3E38F264-BF7C-4B30-AE12-60FB5576694D}">
      <dgm:prSet/>
      <dgm:spPr/>
      <dgm:t>
        <a:bodyPr/>
        <a:lstStyle/>
        <a:p>
          <a:endParaRPr lang="en-US"/>
        </a:p>
      </dgm:t>
    </dgm:pt>
    <dgm:pt modelId="{4BB1EA2D-FB04-4AC3-B2BC-1AF99B651E02}" type="pres">
      <dgm:prSet presAssocID="{CE163603-3184-44F0-A941-622844271CB7}" presName="Name0" presStyleCnt="0">
        <dgm:presLayoutVars>
          <dgm:dir/>
          <dgm:resizeHandles val="exact"/>
        </dgm:presLayoutVars>
      </dgm:prSet>
      <dgm:spPr/>
    </dgm:pt>
    <dgm:pt modelId="{EAD07D94-9FE5-46EB-81BF-517F71284ADB}" type="pres">
      <dgm:prSet presAssocID="{CE163603-3184-44F0-A941-622844271CB7}" presName="arrow" presStyleLbl="bgShp" presStyleIdx="0" presStyleCnt="1" custLinFactNeighborY="758"/>
      <dgm:spPr/>
    </dgm:pt>
    <dgm:pt modelId="{91D55EAE-9739-4F59-B5B9-2210EBA9B49A}" type="pres">
      <dgm:prSet presAssocID="{CE163603-3184-44F0-A941-622844271CB7}" presName="points" presStyleCnt="0"/>
      <dgm:spPr/>
    </dgm:pt>
    <dgm:pt modelId="{DA3E4798-C22B-4FBE-8B8D-85E84732E21D}" type="pres">
      <dgm:prSet presAssocID="{7AD3FB1E-84A6-45DB-8625-1EEB89E01B4E}" presName="compositeA" presStyleCnt="0"/>
      <dgm:spPr/>
    </dgm:pt>
    <dgm:pt modelId="{70FA689F-2F26-47D0-947D-0456455A8F52}" type="pres">
      <dgm:prSet presAssocID="{7AD3FB1E-84A6-45DB-8625-1EEB89E01B4E}" presName="textA" presStyleLbl="revTx" presStyleIdx="0" presStyleCnt="4" custScaleX="224756" custLinFactX="100000" custLinFactNeighborX="107099" custLinFactNeighborY="7576">
        <dgm:presLayoutVars>
          <dgm:bulletEnabled val="1"/>
        </dgm:presLayoutVars>
      </dgm:prSet>
      <dgm:spPr/>
      <dgm:t>
        <a:bodyPr/>
        <a:lstStyle/>
        <a:p>
          <a:endParaRPr lang="en-US"/>
        </a:p>
      </dgm:t>
    </dgm:pt>
    <dgm:pt modelId="{4E201199-0BBF-4916-BB43-73899C2897FE}" type="pres">
      <dgm:prSet presAssocID="{7AD3FB1E-84A6-45DB-8625-1EEB89E01B4E}" presName="circleA" presStyleLbl="node1" presStyleIdx="0" presStyleCnt="4" custLinFactX="754259" custLinFactNeighborX="800000" custLinFactNeighborY="9460"/>
      <dgm:spPr/>
    </dgm:pt>
    <dgm:pt modelId="{8681DD75-424B-45AE-B2D4-6FB3760A210E}" type="pres">
      <dgm:prSet presAssocID="{7AD3FB1E-84A6-45DB-8625-1EEB89E01B4E}" presName="spaceA" presStyleCnt="0"/>
      <dgm:spPr/>
    </dgm:pt>
    <dgm:pt modelId="{7DE2E313-3119-4A95-920D-029643F17ED1}" type="pres">
      <dgm:prSet presAssocID="{5F5EC475-9AD5-4AAB-BE23-5B1995501E6A}" presName="space" presStyleCnt="0"/>
      <dgm:spPr/>
    </dgm:pt>
    <dgm:pt modelId="{66FA0E37-01E3-4C01-AC7F-D031AEF4AFA2}" type="pres">
      <dgm:prSet presAssocID="{A4DE4B0F-5B46-40E0-80BF-DFBD4B0CBDB4}" presName="compositeB" presStyleCnt="0"/>
      <dgm:spPr/>
    </dgm:pt>
    <dgm:pt modelId="{7D8C322B-3B08-49E1-AF0E-DA04BA616810}" type="pres">
      <dgm:prSet presAssocID="{A4DE4B0F-5B46-40E0-80BF-DFBD4B0CBDB4}" presName="textB" presStyleLbl="revTx" presStyleIdx="1" presStyleCnt="4" custScaleX="256458" custScaleY="107576" custLinFactX="47579" custLinFactNeighborX="100000">
        <dgm:presLayoutVars>
          <dgm:bulletEnabled val="1"/>
        </dgm:presLayoutVars>
      </dgm:prSet>
      <dgm:spPr/>
      <dgm:t>
        <a:bodyPr/>
        <a:lstStyle/>
        <a:p>
          <a:endParaRPr lang="en-US"/>
        </a:p>
      </dgm:t>
    </dgm:pt>
    <dgm:pt modelId="{056BC0B4-1F8F-4FE8-9FFA-BBD39BCCE2E7}" type="pres">
      <dgm:prSet presAssocID="{A4DE4B0F-5B46-40E0-80BF-DFBD4B0CBDB4}" presName="circleB" presStyleLbl="node1" presStyleIdx="1" presStyleCnt="4" custLinFactNeighborX="86636" custLinFactNeighborY="12122"/>
      <dgm:spPr/>
    </dgm:pt>
    <dgm:pt modelId="{9437C33D-88A2-4F46-A0DC-75750176213E}" type="pres">
      <dgm:prSet presAssocID="{A4DE4B0F-5B46-40E0-80BF-DFBD4B0CBDB4}" presName="spaceB" presStyleCnt="0"/>
      <dgm:spPr/>
    </dgm:pt>
    <dgm:pt modelId="{AD7369C7-677B-4342-9E70-7660A4F076F6}" type="pres">
      <dgm:prSet presAssocID="{88C16103-B4C4-41F0-AA0B-BA53D9A2680A}" presName="space" presStyleCnt="0"/>
      <dgm:spPr/>
    </dgm:pt>
    <dgm:pt modelId="{920E1312-0A17-4AEF-955D-30AD85E79D31}" type="pres">
      <dgm:prSet presAssocID="{A6F633A9-EA6F-4F7A-BE9E-C63D59B5B67B}" presName="compositeA" presStyleCnt="0"/>
      <dgm:spPr/>
    </dgm:pt>
    <dgm:pt modelId="{C525CCF7-E8D5-42DB-919A-6C4D3469E44C}" type="pres">
      <dgm:prSet presAssocID="{A6F633A9-EA6F-4F7A-BE9E-C63D59B5B67B}" presName="textA" presStyleLbl="revTx" presStyleIdx="2" presStyleCnt="4" custScaleX="296205" custLinFactNeighborX="54251" custLinFactNeighborY="7576">
        <dgm:presLayoutVars>
          <dgm:bulletEnabled val="1"/>
        </dgm:presLayoutVars>
      </dgm:prSet>
      <dgm:spPr/>
      <dgm:t>
        <a:bodyPr/>
        <a:lstStyle/>
        <a:p>
          <a:endParaRPr lang="en-US"/>
        </a:p>
      </dgm:t>
    </dgm:pt>
    <dgm:pt modelId="{43D577D9-1295-401F-B783-6EB998C35C6B}" type="pres">
      <dgm:prSet presAssocID="{A6F633A9-EA6F-4F7A-BE9E-C63D59B5B67B}" presName="circleA" presStyleLbl="node1" presStyleIdx="2" presStyleCnt="4" custLinFactX="-159237" custLinFactNeighborX="-200000" custLinFactNeighborY="4546"/>
      <dgm:spPr/>
    </dgm:pt>
    <dgm:pt modelId="{BA2FAB79-D821-4C4B-BB6B-B1F824DB2F61}" type="pres">
      <dgm:prSet presAssocID="{A6F633A9-EA6F-4F7A-BE9E-C63D59B5B67B}" presName="spaceA" presStyleCnt="0"/>
      <dgm:spPr/>
    </dgm:pt>
    <dgm:pt modelId="{6BB70EBC-3F91-4215-AE98-C56999B642A4}" type="pres">
      <dgm:prSet presAssocID="{CF95BE55-8327-41C6-AB93-968AA4044C8E}" presName="space" presStyleCnt="0"/>
      <dgm:spPr/>
    </dgm:pt>
    <dgm:pt modelId="{0F172C19-8D35-470A-B0E1-5341F96DBAA2}" type="pres">
      <dgm:prSet presAssocID="{C4FD172D-1CE8-42C2-9F60-174F4445EBEA}" presName="compositeB" presStyleCnt="0"/>
      <dgm:spPr/>
    </dgm:pt>
    <dgm:pt modelId="{F09679E7-493A-488F-8DFC-259704ED2DD5}" type="pres">
      <dgm:prSet presAssocID="{C4FD172D-1CE8-42C2-9F60-174F4445EBEA}" presName="textB" presStyleLbl="revTx" presStyleIdx="3" presStyleCnt="4" custScaleX="279326" custLinFactNeighborX="-82040">
        <dgm:presLayoutVars>
          <dgm:bulletEnabled val="1"/>
        </dgm:presLayoutVars>
      </dgm:prSet>
      <dgm:spPr/>
      <dgm:t>
        <a:bodyPr/>
        <a:lstStyle/>
        <a:p>
          <a:endParaRPr lang="en-US"/>
        </a:p>
      </dgm:t>
    </dgm:pt>
    <dgm:pt modelId="{2D4367DC-3A9D-4CDB-8225-3FC07A8323FF}" type="pres">
      <dgm:prSet presAssocID="{C4FD172D-1CE8-42C2-9F60-174F4445EBEA}" presName="circleB" presStyleLbl="node1" presStyleIdx="3" presStyleCnt="4" custLinFactX="-100000" custLinFactNeighborX="-181451" custLinFactNeighborY="9459"/>
      <dgm:spPr/>
    </dgm:pt>
    <dgm:pt modelId="{98A67454-03E8-4B64-846A-F13C481A4C10}" type="pres">
      <dgm:prSet presAssocID="{C4FD172D-1CE8-42C2-9F60-174F4445EBEA}" presName="spaceB" presStyleCnt="0"/>
      <dgm:spPr/>
    </dgm:pt>
  </dgm:ptLst>
  <dgm:cxnLst>
    <dgm:cxn modelId="{1EDD0F23-5232-466C-A83B-D52BBD062225}" type="presOf" srcId="{A4DE4B0F-5B46-40E0-80BF-DFBD4B0CBDB4}" destId="{7D8C322B-3B08-49E1-AF0E-DA04BA616810}" srcOrd="0" destOrd="0" presId="urn:microsoft.com/office/officeart/2005/8/layout/hProcess11"/>
    <dgm:cxn modelId="{7E4BFEC4-BE86-4DB3-A47C-A3ACECC57837}" srcId="{CE163603-3184-44F0-A941-622844271CB7}" destId="{A4DE4B0F-5B46-40E0-80BF-DFBD4B0CBDB4}" srcOrd="1" destOrd="0" parTransId="{8C5BE6FF-F391-484D-B433-5194E3C9ECF2}" sibTransId="{88C16103-B4C4-41F0-AA0B-BA53D9A2680A}"/>
    <dgm:cxn modelId="{0703EDBB-DCD2-4935-88D8-A82BF544DBDC}" type="presOf" srcId="{C4FD172D-1CE8-42C2-9F60-174F4445EBEA}" destId="{F09679E7-493A-488F-8DFC-259704ED2DD5}" srcOrd="0" destOrd="0" presId="urn:microsoft.com/office/officeart/2005/8/layout/hProcess11"/>
    <dgm:cxn modelId="{3C78D91C-9025-4D14-8C6B-A7E619042AC2}" srcId="{CE163603-3184-44F0-A941-622844271CB7}" destId="{7AD3FB1E-84A6-45DB-8625-1EEB89E01B4E}" srcOrd="0" destOrd="0" parTransId="{75055FB1-D222-460D-A4D2-8BB8270D7FF6}" sibTransId="{5F5EC475-9AD5-4AAB-BE23-5B1995501E6A}"/>
    <dgm:cxn modelId="{21CAED53-4AEB-42D6-AF3C-69185BBA3F28}" type="presOf" srcId="{A6F633A9-EA6F-4F7A-BE9E-C63D59B5B67B}" destId="{C525CCF7-E8D5-42DB-919A-6C4D3469E44C}" srcOrd="0" destOrd="0" presId="urn:microsoft.com/office/officeart/2005/8/layout/hProcess11"/>
    <dgm:cxn modelId="{DD1F82D4-DDE9-491E-BFE6-759555116308}" type="presOf" srcId="{CE163603-3184-44F0-A941-622844271CB7}" destId="{4BB1EA2D-FB04-4AC3-B2BC-1AF99B651E02}" srcOrd="0" destOrd="0" presId="urn:microsoft.com/office/officeart/2005/8/layout/hProcess11"/>
    <dgm:cxn modelId="{CA2C5D96-C426-4A85-86F4-68E4CD851970}" srcId="{CE163603-3184-44F0-A941-622844271CB7}" destId="{A6F633A9-EA6F-4F7A-BE9E-C63D59B5B67B}" srcOrd="2" destOrd="0" parTransId="{DFFD2656-5F3B-48CF-9476-62A4DE850EA4}" sibTransId="{CF95BE55-8327-41C6-AB93-968AA4044C8E}"/>
    <dgm:cxn modelId="{56698506-132F-4DDB-94FE-80B8E6FD191C}" type="presOf" srcId="{7AD3FB1E-84A6-45DB-8625-1EEB89E01B4E}" destId="{70FA689F-2F26-47D0-947D-0456455A8F52}" srcOrd="0" destOrd="0" presId="urn:microsoft.com/office/officeart/2005/8/layout/hProcess11"/>
    <dgm:cxn modelId="{3E38F264-BF7C-4B30-AE12-60FB5576694D}" srcId="{CE163603-3184-44F0-A941-622844271CB7}" destId="{C4FD172D-1CE8-42C2-9F60-174F4445EBEA}" srcOrd="3" destOrd="0" parTransId="{EDCAA4CC-A227-4675-9AF8-48499F9894B3}" sibTransId="{2C3D2DB4-5153-4E39-B669-F6932A43178E}"/>
    <dgm:cxn modelId="{D30F230B-E158-4C3D-BB78-5AFC090BC45E}" type="presParOf" srcId="{4BB1EA2D-FB04-4AC3-B2BC-1AF99B651E02}" destId="{EAD07D94-9FE5-46EB-81BF-517F71284ADB}" srcOrd="0" destOrd="0" presId="urn:microsoft.com/office/officeart/2005/8/layout/hProcess11"/>
    <dgm:cxn modelId="{6307354D-538B-4660-AFF0-0D9D2CAFA4E2}" type="presParOf" srcId="{4BB1EA2D-FB04-4AC3-B2BC-1AF99B651E02}" destId="{91D55EAE-9739-4F59-B5B9-2210EBA9B49A}" srcOrd="1" destOrd="0" presId="urn:microsoft.com/office/officeart/2005/8/layout/hProcess11"/>
    <dgm:cxn modelId="{8BBB8652-7B8F-4F87-96DA-F888B00E2D40}" type="presParOf" srcId="{91D55EAE-9739-4F59-B5B9-2210EBA9B49A}" destId="{DA3E4798-C22B-4FBE-8B8D-85E84732E21D}" srcOrd="0" destOrd="0" presId="urn:microsoft.com/office/officeart/2005/8/layout/hProcess11"/>
    <dgm:cxn modelId="{6B7C35A9-5FF7-4273-9C0C-90847EF35887}" type="presParOf" srcId="{DA3E4798-C22B-4FBE-8B8D-85E84732E21D}" destId="{70FA689F-2F26-47D0-947D-0456455A8F52}" srcOrd="0" destOrd="0" presId="urn:microsoft.com/office/officeart/2005/8/layout/hProcess11"/>
    <dgm:cxn modelId="{EE3C62D9-4F95-49DE-BD26-173C33782B40}" type="presParOf" srcId="{DA3E4798-C22B-4FBE-8B8D-85E84732E21D}" destId="{4E201199-0BBF-4916-BB43-73899C2897FE}" srcOrd="1" destOrd="0" presId="urn:microsoft.com/office/officeart/2005/8/layout/hProcess11"/>
    <dgm:cxn modelId="{035189AA-4D7D-4F31-B751-4EEB52706507}" type="presParOf" srcId="{DA3E4798-C22B-4FBE-8B8D-85E84732E21D}" destId="{8681DD75-424B-45AE-B2D4-6FB3760A210E}" srcOrd="2" destOrd="0" presId="urn:microsoft.com/office/officeart/2005/8/layout/hProcess11"/>
    <dgm:cxn modelId="{06DA83F6-42F3-4145-BC57-A6B09AA7D2BF}" type="presParOf" srcId="{91D55EAE-9739-4F59-B5B9-2210EBA9B49A}" destId="{7DE2E313-3119-4A95-920D-029643F17ED1}" srcOrd="1" destOrd="0" presId="urn:microsoft.com/office/officeart/2005/8/layout/hProcess11"/>
    <dgm:cxn modelId="{DB63FD5B-BB1A-4CBC-A710-095276F83DB2}" type="presParOf" srcId="{91D55EAE-9739-4F59-B5B9-2210EBA9B49A}" destId="{66FA0E37-01E3-4C01-AC7F-D031AEF4AFA2}" srcOrd="2" destOrd="0" presId="urn:microsoft.com/office/officeart/2005/8/layout/hProcess11"/>
    <dgm:cxn modelId="{8BE45558-E81E-4EB6-8BFF-A123359A4347}" type="presParOf" srcId="{66FA0E37-01E3-4C01-AC7F-D031AEF4AFA2}" destId="{7D8C322B-3B08-49E1-AF0E-DA04BA616810}" srcOrd="0" destOrd="0" presId="urn:microsoft.com/office/officeart/2005/8/layout/hProcess11"/>
    <dgm:cxn modelId="{D550B47E-382B-419C-9FAD-8272732A6BA3}" type="presParOf" srcId="{66FA0E37-01E3-4C01-AC7F-D031AEF4AFA2}" destId="{056BC0B4-1F8F-4FE8-9FFA-BBD39BCCE2E7}" srcOrd="1" destOrd="0" presId="urn:microsoft.com/office/officeart/2005/8/layout/hProcess11"/>
    <dgm:cxn modelId="{24E28BE1-521C-4422-B91A-12476174DE11}" type="presParOf" srcId="{66FA0E37-01E3-4C01-AC7F-D031AEF4AFA2}" destId="{9437C33D-88A2-4F46-A0DC-75750176213E}" srcOrd="2" destOrd="0" presId="urn:microsoft.com/office/officeart/2005/8/layout/hProcess11"/>
    <dgm:cxn modelId="{A67E6553-556D-4222-93F6-33505CC80B60}" type="presParOf" srcId="{91D55EAE-9739-4F59-B5B9-2210EBA9B49A}" destId="{AD7369C7-677B-4342-9E70-7660A4F076F6}" srcOrd="3" destOrd="0" presId="urn:microsoft.com/office/officeart/2005/8/layout/hProcess11"/>
    <dgm:cxn modelId="{985CA10C-1173-4434-9B59-A0805801E4BE}" type="presParOf" srcId="{91D55EAE-9739-4F59-B5B9-2210EBA9B49A}" destId="{920E1312-0A17-4AEF-955D-30AD85E79D31}" srcOrd="4" destOrd="0" presId="urn:microsoft.com/office/officeart/2005/8/layout/hProcess11"/>
    <dgm:cxn modelId="{D981829E-11C6-4890-81D0-839CF85A6769}" type="presParOf" srcId="{920E1312-0A17-4AEF-955D-30AD85E79D31}" destId="{C525CCF7-E8D5-42DB-919A-6C4D3469E44C}" srcOrd="0" destOrd="0" presId="urn:microsoft.com/office/officeart/2005/8/layout/hProcess11"/>
    <dgm:cxn modelId="{29EE10CD-E842-4DD7-9ACF-FB7F4B407606}" type="presParOf" srcId="{920E1312-0A17-4AEF-955D-30AD85E79D31}" destId="{43D577D9-1295-401F-B783-6EB998C35C6B}" srcOrd="1" destOrd="0" presId="urn:microsoft.com/office/officeart/2005/8/layout/hProcess11"/>
    <dgm:cxn modelId="{292C3F76-6461-4D7E-BA99-B30868C60104}" type="presParOf" srcId="{920E1312-0A17-4AEF-955D-30AD85E79D31}" destId="{BA2FAB79-D821-4C4B-BB6B-B1F824DB2F61}" srcOrd="2" destOrd="0" presId="urn:microsoft.com/office/officeart/2005/8/layout/hProcess11"/>
    <dgm:cxn modelId="{32ABF15C-682D-4A8D-BB20-7824FFBC4916}" type="presParOf" srcId="{91D55EAE-9739-4F59-B5B9-2210EBA9B49A}" destId="{6BB70EBC-3F91-4215-AE98-C56999B642A4}" srcOrd="5" destOrd="0" presId="urn:microsoft.com/office/officeart/2005/8/layout/hProcess11"/>
    <dgm:cxn modelId="{213C258D-33AA-4B34-8655-493EB443B0F0}" type="presParOf" srcId="{91D55EAE-9739-4F59-B5B9-2210EBA9B49A}" destId="{0F172C19-8D35-470A-B0E1-5341F96DBAA2}" srcOrd="6" destOrd="0" presId="urn:microsoft.com/office/officeart/2005/8/layout/hProcess11"/>
    <dgm:cxn modelId="{D1A4028E-A135-46FF-9298-9C4681548AB0}" type="presParOf" srcId="{0F172C19-8D35-470A-B0E1-5341F96DBAA2}" destId="{F09679E7-493A-488F-8DFC-259704ED2DD5}" srcOrd="0" destOrd="0" presId="urn:microsoft.com/office/officeart/2005/8/layout/hProcess11"/>
    <dgm:cxn modelId="{78AAB173-D361-4DD1-B6E2-ACE0B5F154FA}" type="presParOf" srcId="{0F172C19-8D35-470A-B0E1-5341F96DBAA2}" destId="{2D4367DC-3A9D-4CDB-8225-3FC07A8323FF}" srcOrd="1" destOrd="0" presId="urn:microsoft.com/office/officeart/2005/8/layout/hProcess11"/>
    <dgm:cxn modelId="{CAD9E37E-CE07-490F-9843-698270B16CE7}" type="presParOf" srcId="{0F172C19-8D35-470A-B0E1-5341F96DBAA2}" destId="{98A67454-03E8-4B64-846A-F13C481A4C10}" srcOrd="2" destOrd="0" presId="urn:microsoft.com/office/officeart/2005/8/layout/hProcess11"/>
  </dgm:cxnLst>
  <dgm:bg>
    <a:solidFill>
      <a:schemeClr val="accent1">
        <a:lumMod val="20000"/>
        <a:lumOff val="80000"/>
      </a:schemeClr>
    </a:solidFill>
  </dgm:bg>
  <dgm:whole>
    <a:ln>
      <a:solidFill>
        <a:srgbClr val="0070C0"/>
      </a:solidFill>
    </a:ln>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5A0381-2781-4934-B6ED-CB1E30D12B94}" type="datetimeFigureOut">
              <a:rPr lang="en-US" smtClean="0"/>
              <a:pPr/>
              <a:t>1/25/2016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3791D8-F360-4E6E-8EE0-19039A17A4F3}" type="slidenum">
              <a:rPr lang="en-US" smtClean="0"/>
              <a:pPr/>
              <a:t>‹#›</a:t>
            </a:fld>
            <a:endParaRPr lang="en-US"/>
          </a:p>
        </p:txBody>
      </p:sp>
    </p:spTree>
    <p:extLst>
      <p:ext uri="{BB962C8B-B14F-4D97-AF65-F5344CB8AC3E}">
        <p14:creationId xmlns:p14="http://schemas.microsoft.com/office/powerpoint/2010/main" val="3567728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he.wikipedia.org/wiki/1789" TargetMode="External"/><Relationship Id="rId13" Type="http://schemas.openxmlformats.org/officeDocument/2006/relationships/hyperlink" Target="http://he.wikipedia.org/wiki/%D7%90%D7%99%D7%A8%D7%95%D7%A4%D7%94" TargetMode="External"/><Relationship Id="rId18" Type="http://schemas.openxmlformats.org/officeDocument/2006/relationships/hyperlink" Target="http://he.wikipedia.org/wiki/%D7%97%D7%99%D7%A0%D7%95%D7%9A" TargetMode="External"/><Relationship Id="rId3" Type="http://schemas.openxmlformats.org/officeDocument/2006/relationships/hyperlink" Target="http://he.wikipedia.org/wiki/%D7%9E%D7%A2%D7%A8%D7%91_%D7%90%D7%99%D7%A8%D7%95%D7%A4%D7%94" TargetMode="External"/><Relationship Id="rId7" Type="http://schemas.openxmlformats.org/officeDocument/2006/relationships/hyperlink" Target="http://he.wikipedia.org/wiki/%D7%94%D7%9E%D7%94%D7%A4%D7%9B%D7%94_%D7%94%D7%A6%D7%A8%D7%A4%D7%AA%D7%99%D7%AA" TargetMode="External"/><Relationship Id="rId12" Type="http://schemas.openxmlformats.org/officeDocument/2006/relationships/hyperlink" Target="http://he.wikipedia.org/wiki/%D7%9E%D7%93%D7%99%D7%A0%D7%94" TargetMode="External"/><Relationship Id="rId17" Type="http://schemas.openxmlformats.org/officeDocument/2006/relationships/hyperlink" Target="http://he.wikipedia.org/wiki/%D7%99%D7%99%D7%93%D7%99%D7%A9" TargetMode="External"/><Relationship Id="rId2" Type="http://schemas.openxmlformats.org/officeDocument/2006/relationships/slide" Target="../slides/slide2.xml"/><Relationship Id="rId16" Type="http://schemas.openxmlformats.org/officeDocument/2006/relationships/hyperlink" Target="http://he.wikipedia.org/wiki/%D7%A4%D7%A8%D7%A0%D7%A7%D7%A4%D7%95%D7%A8%D7%98" TargetMode="External"/><Relationship Id="rId1" Type="http://schemas.openxmlformats.org/officeDocument/2006/relationships/notesMaster" Target="../notesMasters/notesMaster1.xml"/><Relationship Id="rId6" Type="http://schemas.openxmlformats.org/officeDocument/2006/relationships/hyperlink" Target="http://he.wikipedia.org/wiki/%D7%A6%D7%A8%D7%A4%D7%AA" TargetMode="External"/><Relationship Id="rId11" Type="http://schemas.openxmlformats.org/officeDocument/2006/relationships/hyperlink" Target="http://he.wikipedia.org/wiki/%D7%97%D7%95%D7%A7" TargetMode="External"/><Relationship Id="rId5" Type="http://schemas.openxmlformats.org/officeDocument/2006/relationships/hyperlink" Target="http://he.wikipedia.org/wiki/1792" TargetMode="External"/><Relationship Id="rId15" Type="http://schemas.openxmlformats.org/officeDocument/2006/relationships/hyperlink" Target="http://he.wikipedia.org/wiki/%D7%A4%D7%A8%D7%99%D7%96" TargetMode="External"/><Relationship Id="rId10" Type="http://schemas.openxmlformats.org/officeDocument/2006/relationships/hyperlink" Target="http://he.wikipedia.org/wiki/%D7%97%D7%91%D7%A8%D7%94" TargetMode="External"/><Relationship Id="rId19" Type="http://schemas.openxmlformats.org/officeDocument/2006/relationships/hyperlink" Target="http://upload.wikimedia.org/wikipedia/commons/9/95/Napoleon_stellt_den_israelitsichen_Kult_wieder_her,_30._Mai_1806.jpg" TargetMode="External"/><Relationship Id="rId4" Type="http://schemas.openxmlformats.org/officeDocument/2006/relationships/hyperlink" Target="http://he.wikipedia.org/wiki/%D7%9B%D7%AA%D7%91_%D7%94%D7%A1%D7%95%D7%91%D7%9C%D7%A0%D7%95%D7%AA" TargetMode="External"/><Relationship Id="rId9" Type="http://schemas.openxmlformats.org/officeDocument/2006/relationships/hyperlink" Target="http://he.wikipedia.org/wiki/%D7%A9%D7%95%D7%95%D7%99%D7%95%D7%9F" TargetMode="External"/><Relationship Id="rId14" Type="http://schemas.openxmlformats.org/officeDocument/2006/relationships/hyperlink" Target="http://he.wikipedia.org/wiki/%D7%95%D7%99%D7%A0%D7%94"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he.wikipedia.org/wiki/1847" TargetMode="External"/><Relationship Id="rId3" Type="http://schemas.openxmlformats.org/officeDocument/2006/relationships/hyperlink" Target="http://he.wikipedia.org/wiki/%D7%9C%D7%90%D7%95%D7%9E%D7%99%D7%95%D7%AA" TargetMode="External"/><Relationship Id="rId7" Type="http://schemas.openxmlformats.org/officeDocument/2006/relationships/hyperlink" Target="http://he.wikipedia.org/wiki/%D7%9E%D7%99%D7%AA%D7%95%D7%9F"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he.wikipedia.org/wiki/1849" TargetMode="External"/><Relationship Id="rId11" Type="http://schemas.openxmlformats.org/officeDocument/2006/relationships/hyperlink" Target="http://he.wikipedia.org/wiki/%D7%90%D7%95%D7%98%D7%95_%D7%A4%D7%95%D7%9F_%D7%91%D7%99%D7%A1%D7%9E%D7%A8%D7%A7" TargetMode="External"/><Relationship Id="rId5" Type="http://schemas.openxmlformats.org/officeDocument/2006/relationships/hyperlink" Target="http://he.wikipedia.org/wiki/1848" TargetMode="External"/><Relationship Id="rId10" Type="http://schemas.openxmlformats.org/officeDocument/2006/relationships/hyperlink" Target="http://he.wikipedia.org/wiki/%D7%90%D7%99%D7%97%D7%95%D7%93_%D7%90%D7%99%D7%98%D7%9C%D7%99%D7%94" TargetMode="External"/><Relationship Id="rId4" Type="http://schemas.openxmlformats.org/officeDocument/2006/relationships/hyperlink" Target="http://he.wikipedia.org/wiki/%D7%90%D7%99%D7%A8%D7%95%D7%A4%D7%94" TargetMode="External"/><Relationship Id="rId9" Type="http://schemas.openxmlformats.org/officeDocument/2006/relationships/hyperlink" Target="http://he.wikipedia.org/wiki/%D7%A8%D7%99%D7%90%D7%A7%D7%A6%D7%99%D7%94_(%D7%90%D7%99%D7%93%D7%90%D7%95%D7%9C%D7%95%D7%92%D7%99%D7%94)" TargetMode="Externa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he.wikipedia.org/wiki/%D7%99%D7%93%D7%A2" TargetMode="External"/><Relationship Id="rId13" Type="http://schemas.openxmlformats.org/officeDocument/2006/relationships/hyperlink" Target="http://he.wikipedia.org/wiki/%D7%A8%D7%A4%D7%95%D7%A8%D7%9E%D7%94_%D7%91%D7%99%D7%94%D7%93%D7%95%D7%AA" TargetMode="External"/><Relationship Id="rId18" Type="http://schemas.openxmlformats.org/officeDocument/2006/relationships/hyperlink" Target="http://he.wikipedia.org/wiki/%D7%9C%D7%98%D7%99%D7%A0%D7%99%D7%AA" TargetMode="External"/><Relationship Id="rId26" Type="http://schemas.openxmlformats.org/officeDocument/2006/relationships/hyperlink" Target="http://he.wikipedia.org/wiki/%D7%90%D7%9E%D7%95%D7%A0%D7%94" TargetMode="External"/><Relationship Id="rId3" Type="http://schemas.openxmlformats.org/officeDocument/2006/relationships/hyperlink" Target="http://he.wikipedia.org/wiki/%D7%AA%D7%A0%D7%95%D7%A2%D7%94_%D7%97%D7%91%D7%A8%D7%AA%D7%99%D7%AA" TargetMode="External"/><Relationship Id="rId21" Type="http://schemas.openxmlformats.org/officeDocument/2006/relationships/hyperlink" Target="http://he.wikipedia.org/wiki/%D7%99%D7%94%D7%93%D7%95%D7%AA_%D7%92%D7%A8%D7%9E%D7%A0%D7%99%D7%94" TargetMode="External"/><Relationship Id="rId7" Type="http://schemas.openxmlformats.org/officeDocument/2006/relationships/hyperlink" Target="http://he.wikipedia.org/wiki/%D7%A2%D7%99%D7%93%D7%9F_%D7%94%D7%90%D7%95%D7%A8%D7%95%D7%AA" TargetMode="External"/><Relationship Id="rId12" Type="http://schemas.openxmlformats.org/officeDocument/2006/relationships/hyperlink" Target="http://he.wikipedia.org/wiki/%D7%93%D7%95%D7%93_%D7%A4%D7%A8%D7%99%D7%93%D7%9C%D7%A0%D7%93%D7%A8" TargetMode="External"/><Relationship Id="rId17" Type="http://schemas.openxmlformats.org/officeDocument/2006/relationships/hyperlink" Target="http://he.wikipedia.org/wiki/%D7%94%D7%A8%D7%A4%D7%95%D7%A8%D7%9E%D7%A6%D7%99%D7%94" TargetMode="External"/><Relationship Id="rId25" Type="http://schemas.openxmlformats.org/officeDocument/2006/relationships/hyperlink" Target="http://he.wikipedia.org/wiki/%D7%9E%D7%97%D7%90%D7%94" TargetMode="External"/><Relationship Id="rId2" Type="http://schemas.openxmlformats.org/officeDocument/2006/relationships/slide" Target="../slides/slide5.xml"/><Relationship Id="rId16" Type="http://schemas.openxmlformats.org/officeDocument/2006/relationships/hyperlink" Target="http://he.wikipedia.org/wiki/%D7%A9%D7%A4%D7%94" TargetMode="External"/><Relationship Id="rId20" Type="http://schemas.openxmlformats.org/officeDocument/2006/relationships/hyperlink" Target="http://he.wikipedia.org/wiki/%D7%97%D7%A1%D7%99%D7%93%D7%95%D7%AA" TargetMode="External"/><Relationship Id="rId1" Type="http://schemas.openxmlformats.org/officeDocument/2006/relationships/notesMaster" Target="../notesMasters/notesMaster1.xml"/><Relationship Id="rId6" Type="http://schemas.openxmlformats.org/officeDocument/2006/relationships/hyperlink" Target="http://he.wikipedia.org/wiki/%D7%94%D7%9E%D7%90%D7%94_%D7%94-18" TargetMode="External"/><Relationship Id="rId11" Type="http://schemas.openxmlformats.org/officeDocument/2006/relationships/hyperlink" Target="http://he.wikipedia.org/wiki/%D7%99%D7%94%D7%95%D7%93%D7%99%D7%9D" TargetMode="External"/><Relationship Id="rId24" Type="http://schemas.openxmlformats.org/officeDocument/2006/relationships/hyperlink" Target="http://he.wikipedia.org/wiki/%D7%94%D7%A7%D7%94%D7%99%D7%9C%D7%94_%D7%94%D7%99%D7%94%D7%95%D7%93%D7%99%D7%AA" TargetMode="External"/><Relationship Id="rId5" Type="http://schemas.openxmlformats.org/officeDocument/2006/relationships/hyperlink" Target="http://he.wikipedia.org/wiki/%D7%90%D7%99%D7%A8%D7%95%D7%A4%D7%94" TargetMode="External"/><Relationship Id="rId15" Type="http://schemas.openxmlformats.org/officeDocument/2006/relationships/hyperlink" Target="http://he.wikipedia.org/wiki/%D7%AA%D7%A4%D7%99%D7%9C%D7%94_(%D7%99%D7%94%D7%93%D7%95%D7%AA)" TargetMode="External"/><Relationship Id="rId23" Type="http://schemas.openxmlformats.org/officeDocument/2006/relationships/hyperlink" Target="http://he.wikipedia.org/wiki/%D7%AA%D7%9C%D7%9E%D7%95%D7%93" TargetMode="External"/><Relationship Id="rId10" Type="http://schemas.openxmlformats.org/officeDocument/2006/relationships/hyperlink" Target="http://he.wikipedia.org/wiki/%D7%90%D7%95%D7%9E%D7%94" TargetMode="External"/><Relationship Id="rId19" Type="http://schemas.openxmlformats.org/officeDocument/2006/relationships/hyperlink" Target="http://he.wikipedia.org/wiki/%D7%A4%D7%95%D7%9C%D7%97%D7%9F" TargetMode="External"/><Relationship Id="rId4" Type="http://schemas.openxmlformats.org/officeDocument/2006/relationships/hyperlink" Target="http://he.wikipedia.org/wiki/%D7%99%D7%94%D7%95%D7%93%D7%99" TargetMode="External"/><Relationship Id="rId9" Type="http://schemas.openxmlformats.org/officeDocument/2006/relationships/hyperlink" Target="http://he.wikipedia.org/wiki/%D7%9E%D7%A0%D7%94%D7%92" TargetMode="External"/><Relationship Id="rId14" Type="http://schemas.openxmlformats.org/officeDocument/2006/relationships/hyperlink" Target="http://he.wikipedia.org/wiki/%D7%90%D7%A1%D7%AA%D7%98%D7%99%D7%A7%D7%94" TargetMode="External"/><Relationship Id="rId22" Type="http://schemas.openxmlformats.org/officeDocument/2006/relationships/hyperlink" Target="http://he.wikipedia.org/wiki/%D7%9E%D7%A8%D7%93" TargetMode="External"/></Relationships>
</file>

<file path=ppt/notesSlides/_rels/notesSlide6.xml.rels><?xml version="1.0" encoding="UTF-8" standalone="yes"?>
<Relationships xmlns="http://schemas.openxmlformats.org/package/2006/relationships"><Relationship Id="rId13" Type="http://schemas.openxmlformats.org/officeDocument/2006/relationships/hyperlink" Target="http://he.wikipedia.org/wiki/%D7%90%D7%9C%D7%9B%D7%A1%D7%A0%D7%93%D7%A8_%D7%94%D7%A9%D7%A0%D7%99_%D7%A7%D7%99%D7%A1%D7%A8_%D7%A8%D7%95%D7%A1%D7%99%D7%94" TargetMode="External"/><Relationship Id="rId18" Type="http://schemas.openxmlformats.org/officeDocument/2006/relationships/hyperlink" Target="http://he.wikisource.org/wiki/%D7%99%D7%A9%D7%A2%D7%99%D7%94%D7%95_%D7%9B%D7%90_%D7%90" TargetMode="External"/><Relationship Id="rId26" Type="http://schemas.openxmlformats.org/officeDocument/2006/relationships/hyperlink" Target="http://he.wikipedia.org/wiki/%D7%A9%D7%95%D7%97%D7%98" TargetMode="External"/><Relationship Id="rId39" Type="http://schemas.openxmlformats.org/officeDocument/2006/relationships/hyperlink" Target="http://he.wikipedia.org/wiki/%D7%93%D7%99%D7%99%D7%92" TargetMode="External"/><Relationship Id="rId21" Type="http://schemas.openxmlformats.org/officeDocument/2006/relationships/hyperlink" Target="http://he.wikipedia.org/wiki/%D7%A2%D7%9C%D7%99%D7%9C%D7%AA_%D7%93%D7%9D" TargetMode="External"/><Relationship Id="rId34" Type="http://schemas.openxmlformats.org/officeDocument/2006/relationships/hyperlink" Target="http://he.wikipedia.org/wiki/%D7%91%D7%99%D7%AA_%D7%9B%D7%A0%D7%A1%D7%AA" TargetMode="External"/><Relationship Id="rId42" Type="http://schemas.openxmlformats.org/officeDocument/2006/relationships/hyperlink" Target="http://he.wikipedia.org/wiki/%D7%A4%D7%AA%D7%95%D7%9C%D7%95%D7%92" TargetMode="External"/><Relationship Id="rId47" Type="http://schemas.openxmlformats.org/officeDocument/2006/relationships/hyperlink" Target="http://he.wikipedia.org/wiki/%D7%A0%D7%99%D7%A9%D7%95%D7%90%D7%99%D7%9D" TargetMode="External"/><Relationship Id="rId50" Type="http://schemas.openxmlformats.org/officeDocument/2006/relationships/hyperlink" Target="http://he.wikipedia.org/w/index.php?title=%D7%94%D7%A4%D7%A8%D7%9C%D7%9E%D7%A0%D7%98_%D7%94%D7%94%D7%95%D7%A0%D7%92%D7%A8%D7%99&amp;action=edit&amp;redlink=1" TargetMode="External"/><Relationship Id="rId55" Type="http://schemas.openxmlformats.org/officeDocument/2006/relationships/hyperlink" Target="http://he.wikipedia.org/wiki/%D7%90%D7%9C%D7%A4%D7%A8%D7%93_%D7%93%D7%A8%D7%99%D7%99%D7%A4%D7%95%D7%A1" TargetMode="External"/><Relationship Id="rId63" Type="http://schemas.openxmlformats.org/officeDocument/2006/relationships/hyperlink" Target="http://he.wikipedia.org/wiki/1905" TargetMode="External"/><Relationship Id="rId68" Type="http://schemas.openxmlformats.org/officeDocument/2006/relationships/hyperlink" Target="http://he.wikipedia.org/wiki/%D7%93%D7%95%D7%91%D7%A1%D7%A8%D7%99" TargetMode="External"/><Relationship Id="rId76" Type="http://schemas.openxmlformats.org/officeDocument/2006/relationships/hyperlink" Target="http://he.wikipedia.org/wiki/%D7%A4%D7%A1%D7%97%D7%90" TargetMode="External"/><Relationship Id="rId84" Type="http://schemas.openxmlformats.org/officeDocument/2006/relationships/hyperlink" Target="http://he.wikipedia.org/wiki/%D7%AA%D7%A8%D7%91%D7%95%D7%AA" TargetMode="External"/><Relationship Id="rId7" Type="http://schemas.openxmlformats.org/officeDocument/2006/relationships/hyperlink" Target="http://he.wikipedia.org/wiki/1882" TargetMode="External"/><Relationship Id="rId71" Type="http://schemas.openxmlformats.org/officeDocument/2006/relationships/hyperlink" Target="http://he.wikipedia.org/wiki/%D7%94%D7%9B%D7%A0%D7%A1%D7%99%D7%99%D7%94_%D7%94%D7%A8%D7%95%D7%A1%D7%99%D7%AA_%D7%94%D7%A4%D7%A8%D7%91%D7%95%D7%A1%D7%9C%D7%91%D7%99%D7%AA" TargetMode="External"/><Relationship Id="rId2" Type="http://schemas.openxmlformats.org/officeDocument/2006/relationships/slide" Target="../slides/slide7.xml"/><Relationship Id="rId16" Type="http://schemas.openxmlformats.org/officeDocument/2006/relationships/hyperlink" Target="http://he.wikipedia.org/wiki/%D7%A0%D7%91%D7%99%D7%90" TargetMode="External"/><Relationship Id="rId29" Type="http://schemas.openxmlformats.org/officeDocument/2006/relationships/hyperlink" Target="http://he.wikipedia.org/wiki/%D7%9B%D7%A0%D7%A1%D7%99%D7%99%D7%94" TargetMode="External"/><Relationship Id="rId11" Type="http://schemas.openxmlformats.org/officeDocument/2006/relationships/hyperlink" Target="http://he.wikipedia.org/wiki/%D7%90%D7%95%D7%A7%D7%A8%D7%90%D7%99%D7%A0%D7%94" TargetMode="External"/><Relationship Id="rId24" Type="http://schemas.openxmlformats.org/officeDocument/2006/relationships/hyperlink" Target="http://he.wikipedia.org/wiki/%D7%A0%D7%95%D7%A6%D7%A8%D7%99%D7%9D" TargetMode="External"/><Relationship Id="rId32" Type="http://schemas.openxmlformats.org/officeDocument/2006/relationships/hyperlink" Target="http://he.wikipedia.org/wiki/%D7%A9%D7%98%D7%99%D7%A4%D7%AA_%D7%9E%D7%95%D7%97" TargetMode="External"/><Relationship Id="rId37" Type="http://schemas.openxmlformats.org/officeDocument/2006/relationships/hyperlink" Target="http://he.wikipedia.org/wiki/%D7%A0%D7%94%D7%A8" TargetMode="External"/><Relationship Id="rId40" Type="http://schemas.openxmlformats.org/officeDocument/2006/relationships/hyperlink" Target="http://he.wikipedia.org/wiki/%D7%91%D7%99%D7%AA_%D7%97%D7%95%D7%9C%D7%99%D7%9D" TargetMode="External"/><Relationship Id="rId45" Type="http://schemas.openxmlformats.org/officeDocument/2006/relationships/hyperlink" Target="http://he.wikipedia.org/wiki/%D7%98%D7%91%D7%99%D7%A2%D7%94_(%D7%91%D7%A2%D7%9C_%D7%97%D7%99%D7%99%D7%9D)" TargetMode="External"/><Relationship Id="rId53" Type="http://schemas.openxmlformats.org/officeDocument/2006/relationships/hyperlink" Target="http://he.wikipedia.org/wiki/%D7%90%D7%A0%D7%98%D7%99%D7%A9%D7%9E%D7%99%D7%95%D7%AA_%D7%9E%D7%95%D7%93%D7%A8%D7%A0%D7%99%D7%AA" TargetMode="External"/><Relationship Id="rId58" Type="http://schemas.openxmlformats.org/officeDocument/2006/relationships/hyperlink" Target="http://he.wikipedia.org/wiki/%D7%A8%D7%99%D7%92%D7%95%D7%9C" TargetMode="External"/><Relationship Id="rId66" Type="http://schemas.openxmlformats.org/officeDocument/2006/relationships/hyperlink" Target="http://he.wikipedia.org/wiki/%D7%A1%D7%99%D7%A4%D7%95%D7%97" TargetMode="External"/><Relationship Id="rId74" Type="http://schemas.openxmlformats.org/officeDocument/2006/relationships/hyperlink" Target="http://he.wikipedia.org/wiki/19_%D7%91%D7%90%D7%A4%D7%A8%D7%99%D7%9C" TargetMode="External"/><Relationship Id="rId79" Type="http://schemas.openxmlformats.org/officeDocument/2006/relationships/hyperlink" Target="http://upload.wikimedia.org/wikipedia/he/2/28/%D7%A9%D7%A2%D7%A8_%D7%94%D7%A1%D7%A4%D7%A8_%D7%94%D7%92%D7%A8%D7%9E%D7%A0%D7%99_'%D7%94%D7%A4%D7%A8%D7%95%D7%98%D7%95%D7%A7%D7%95%D7%9C%D7%99%D7%9D_%D7%A9%D7%9C_%D7%96%D7%A7%D7%A0%D7%99_%D7%A6%D7%99%D7%95%D7%9F.JPG" TargetMode="External"/><Relationship Id="rId5" Type="http://schemas.openxmlformats.org/officeDocument/2006/relationships/hyperlink" Target="http://he.wikipedia.org/wiki/1881" TargetMode="External"/><Relationship Id="rId61" Type="http://schemas.openxmlformats.org/officeDocument/2006/relationships/hyperlink" Target="http://he.wikipedia.org/wiki/%D7%99%D7%94%D7%95%D7%93%D7%99%D7%9D" TargetMode="External"/><Relationship Id="rId82" Type="http://schemas.openxmlformats.org/officeDocument/2006/relationships/hyperlink" Target="http://he.wikipedia.org/wiki/1897" TargetMode="External"/><Relationship Id="rId19" Type="http://schemas.openxmlformats.org/officeDocument/2006/relationships/hyperlink" Target="http://he.wikipedia.org/wiki/%D7%A1%D7%95%D7%A4%D7%94" TargetMode="External"/><Relationship Id="rId4" Type="http://schemas.openxmlformats.org/officeDocument/2006/relationships/hyperlink" Target="http://he.wikipedia.org/wiki/%D7%90%D7%A4%D7%A8%D7%99%D7%9C" TargetMode="External"/><Relationship Id="rId9" Type="http://schemas.openxmlformats.org/officeDocument/2006/relationships/hyperlink" Target="http://he.wikipedia.org/wiki/%D7%94%D7%90%D7%99%D7%9E%D7%A4%D7%A8%D7%99%D7%94_%D7%94%D7%A8%D7%95%D7%A1%D7%99%D7%AA" TargetMode="External"/><Relationship Id="rId14" Type="http://schemas.openxmlformats.org/officeDocument/2006/relationships/hyperlink" Target="http://he.wikipedia.org/wiki/%D7%90%D7%A0%D7%98%D7%99%D7%A9%D7%9E%D7%99%D7%95%D7%AA" TargetMode="External"/><Relationship Id="rId22" Type="http://schemas.openxmlformats.org/officeDocument/2006/relationships/hyperlink" Target="http://he.wikipedia.org/wiki/%D7%9B%D7%A4%D7%A8" TargetMode="External"/><Relationship Id="rId27" Type="http://schemas.openxmlformats.org/officeDocument/2006/relationships/hyperlink" Target="http://he.wikipedia.org/wiki/%D7%94%D7%A7%D7%94%D7%99%D7%9C%D7%94_%D7%94%D7%99%D7%94%D7%95%D7%93%D7%99%D7%AA" TargetMode="External"/><Relationship Id="rId30" Type="http://schemas.openxmlformats.org/officeDocument/2006/relationships/hyperlink" Target="http://he.wikipedia.org/wiki/%D7%92%D7%91%D7%90%D7%99" TargetMode="External"/><Relationship Id="rId35" Type="http://schemas.openxmlformats.org/officeDocument/2006/relationships/hyperlink" Target="http://he.wikipedia.org/wiki/%D7%92%D7%A8%D7%95%D7%9F" TargetMode="External"/><Relationship Id="rId43" Type="http://schemas.openxmlformats.org/officeDocument/2006/relationships/hyperlink" Target="http://he.wikipedia.org/wiki/%D7%94%D7%99%D7%A8%D7%99%D7%95%D7%9F" TargetMode="External"/><Relationship Id="rId48" Type="http://schemas.openxmlformats.org/officeDocument/2006/relationships/hyperlink" Target="http://he.wikipedia.org/wiki/%D7%A2%D7%A8%D7%A2%D7%95%D7%A8" TargetMode="External"/><Relationship Id="rId56" Type="http://schemas.openxmlformats.org/officeDocument/2006/relationships/hyperlink" Target="http://he.wikipedia.org/wiki/%D7%97%D7%99%D7%9C_%D7%AA%D7%95%D7%AA%D7%97%D7%A0%D7%99%D7%9D" TargetMode="External"/><Relationship Id="rId64" Type="http://schemas.openxmlformats.org/officeDocument/2006/relationships/hyperlink" Target="http://he.wikipedia.org/wiki/%D7%A7%D7%99%D7%A9%D7%99%D7%A0%D7%91" TargetMode="External"/><Relationship Id="rId69" Type="http://schemas.openxmlformats.org/officeDocument/2006/relationships/hyperlink" Target="http://he.wikipedia.org/wiki/%D7%9E%D7%A6%D7%94" TargetMode="External"/><Relationship Id="rId77" Type="http://schemas.openxmlformats.org/officeDocument/2006/relationships/hyperlink" Target="http://he.wikipedia.org/wiki/%D7%94%D7%9E%D7%90%D7%94_%D7%94-20" TargetMode="External"/><Relationship Id="rId8" Type="http://schemas.openxmlformats.org/officeDocument/2006/relationships/hyperlink" Target="http://he.wikipedia.org/wiki/%D7%99%D7%94%D7%95%D7%93%D7%99" TargetMode="External"/><Relationship Id="rId51" Type="http://schemas.openxmlformats.org/officeDocument/2006/relationships/hyperlink" Target="http://he.wikipedia.org/wiki/%D7%A2%D7%99%D7%AA%D7%95%D7%A0%D7%95%D7%AA" TargetMode="External"/><Relationship Id="rId72" Type="http://schemas.openxmlformats.org/officeDocument/2006/relationships/hyperlink" Target="http://he.wikipedia.org/wiki/6_%D7%91%D7%90%D7%A4%D7%A8%D7%99%D7%9C" TargetMode="External"/><Relationship Id="rId80" Type="http://schemas.openxmlformats.org/officeDocument/2006/relationships/hyperlink" Target="http://he.wikipedia.org/wiki/%D7%90%D7%92%D7%95%D7%93%D7%AA_%D7%A1%D7%AA%D7%A8%D7%99%D7%9D" TargetMode="External"/><Relationship Id="rId85" Type="http://schemas.openxmlformats.org/officeDocument/2006/relationships/hyperlink" Target="http://he.wikipedia.org/wiki/%D7%9E%D7%93%D7%99%D7%A0%D7%94" TargetMode="External"/><Relationship Id="rId3" Type="http://schemas.openxmlformats.org/officeDocument/2006/relationships/hyperlink" Target="http://he.wikipedia.org/wiki/%D7%A4%D7%95%D7%92%D7%A8%D7%95%D7%9D" TargetMode="External"/><Relationship Id="rId12" Type="http://schemas.openxmlformats.org/officeDocument/2006/relationships/hyperlink" Target="http://he.wikipedia.org/wiki/%D7%A6%D7%90%D7%A8" TargetMode="External"/><Relationship Id="rId17" Type="http://schemas.openxmlformats.org/officeDocument/2006/relationships/hyperlink" Target="http://he.wikipedia.org/wiki/%D7%99%D7%A9%D7%A2%D7%99%D7%94%D7%95" TargetMode="External"/><Relationship Id="rId25" Type="http://schemas.openxmlformats.org/officeDocument/2006/relationships/hyperlink" Target="http://he.wikipedia.org/wiki/%D7%A4%D7%A8%D7%9C%D7%9E%D7%A0%D7%98" TargetMode="External"/><Relationship Id="rId33" Type="http://schemas.openxmlformats.org/officeDocument/2006/relationships/hyperlink" Target="http://he.wikipedia.org/wiki/%D7%A2%D7%93%D7%95%D7%AA" TargetMode="External"/><Relationship Id="rId38" Type="http://schemas.openxmlformats.org/officeDocument/2006/relationships/hyperlink" Target="http://he.wikipedia.org/wiki/%D7%98%D7%99%D7%A1%D7%94_(%D7%A0%D7%94%D7%A8)" TargetMode="External"/><Relationship Id="rId46" Type="http://schemas.openxmlformats.org/officeDocument/2006/relationships/hyperlink" Target="http://he.wikipedia.org/wiki/%D7%96%D7%95%D7%92%D7%99%D7%95%D7%AA" TargetMode="External"/><Relationship Id="rId59" Type="http://schemas.openxmlformats.org/officeDocument/2006/relationships/hyperlink" Target="http://he.wikipedia.org/wiki/%D7%92%D7%A8%D7%9E%D7%A0%D7%99%D7%94" TargetMode="External"/><Relationship Id="rId67" Type="http://schemas.openxmlformats.org/officeDocument/2006/relationships/hyperlink" Target="http://he.wikipedia.org/wiki/1812" TargetMode="External"/><Relationship Id="rId20" Type="http://schemas.openxmlformats.org/officeDocument/2006/relationships/hyperlink" Target="http://he.wiktionary.org/wiki/%D7%A0%D7%92%D7%91" TargetMode="External"/><Relationship Id="rId41" Type="http://schemas.openxmlformats.org/officeDocument/2006/relationships/hyperlink" Target="http://he.wikipedia.org/wiki/%D7%91%D7%95%D7%93%D7%A4%D7%A9%D7%98" TargetMode="External"/><Relationship Id="rId54" Type="http://schemas.openxmlformats.org/officeDocument/2006/relationships/hyperlink" Target="http://he.wikipedia.org/wiki/%D7%A6%D7%A8%D7%A4%D7%AA" TargetMode="External"/><Relationship Id="rId62" Type="http://schemas.openxmlformats.org/officeDocument/2006/relationships/hyperlink" Target="http://he.wikipedia.org/wiki/1903" TargetMode="External"/><Relationship Id="rId70" Type="http://schemas.openxmlformats.org/officeDocument/2006/relationships/hyperlink" Target="http://he.wikipedia.org/wiki/%D7%A4%D7%A1%D7%97" TargetMode="External"/><Relationship Id="rId75" Type="http://schemas.openxmlformats.org/officeDocument/2006/relationships/hyperlink" Target="http://he.wikipedia.org/wiki/%D7%94%D7%9C%D7%95%D7%97_%D7%94%D7%92%D7%A8%D7%92%D7%95%D7%A8%D7%99%D7%90%D7%A0%D7%99" TargetMode="External"/><Relationship Id="rId83" Type="http://schemas.openxmlformats.org/officeDocument/2006/relationships/hyperlink" Target="http://he.wikipedia.org/wiki/%D7%9E%D7%95%D7%A1%D7%A8" TargetMode="External"/><Relationship Id="rId1" Type="http://schemas.openxmlformats.org/officeDocument/2006/relationships/notesMaster" Target="../notesMasters/notesMaster1.xml"/><Relationship Id="rId6" Type="http://schemas.openxmlformats.org/officeDocument/2006/relationships/hyperlink" Target="http://he.wikipedia.org/wiki/%D7%9E%D7%90%D7%99" TargetMode="External"/><Relationship Id="rId15" Type="http://schemas.openxmlformats.org/officeDocument/2006/relationships/hyperlink" Target="http://he.wikipedia.org/wiki/%D7%A0%D7%91%D7%95%D7%90%D7%94" TargetMode="External"/><Relationship Id="rId23" Type="http://schemas.openxmlformats.org/officeDocument/2006/relationships/hyperlink" Target="http://he.wikipedia.org/wiki/%D7%94%D7%95%D7%A0%D7%92%D7%A8%D7%99%D7%94" TargetMode="External"/><Relationship Id="rId28" Type="http://schemas.openxmlformats.org/officeDocument/2006/relationships/hyperlink" Target="http://he.wikipedia.org/wiki/%D7%A9%D7%95%D7%A4%D7%98" TargetMode="External"/><Relationship Id="rId36" Type="http://schemas.openxmlformats.org/officeDocument/2006/relationships/hyperlink" Target="http://he.wikipedia.org/wiki/%D7%92%D7%95%D7%A4%D7%94" TargetMode="External"/><Relationship Id="rId49" Type="http://schemas.openxmlformats.org/officeDocument/2006/relationships/hyperlink" Target="http://he.wikipedia.org/wiki/%D7%A1%D7%A4%D7%A8" TargetMode="External"/><Relationship Id="rId57" Type="http://schemas.openxmlformats.org/officeDocument/2006/relationships/hyperlink" Target="http://he.wikipedia.org/wiki/%D7%91%D7%92%D7%99%D7%93%D7%94" TargetMode="External"/><Relationship Id="rId10" Type="http://schemas.openxmlformats.org/officeDocument/2006/relationships/hyperlink" Target="http://he.wikipedia.org/wiki/%D7%97%D7%91%D7%9C_%D7%90%D7%A8%D7%A5" TargetMode="External"/><Relationship Id="rId31" Type="http://schemas.openxmlformats.org/officeDocument/2006/relationships/hyperlink" Target="http://he.wikipedia.org/wiki/%D7%95%D7%99%D7%A7%D7%99%D7%A4%D7%93%D7%99%D7%94:%D7%91%D7%99%D7%91%D7%9C%D7%99%D7%95%D7%92%D7%A8%D7%A4%D7%99%D7%94" TargetMode="External"/><Relationship Id="rId44" Type="http://schemas.openxmlformats.org/officeDocument/2006/relationships/hyperlink" Target="http://he.wikipedia.org/wiki/%D7%94%D7%AA%D7%90%D7%91%D7%93%D7%95%D7%AA" TargetMode="External"/><Relationship Id="rId52" Type="http://schemas.openxmlformats.org/officeDocument/2006/relationships/hyperlink" Target="http://he.wikipedia.org/wiki/%D7%92%D7%99%D7%91%D7%95%D7%A8_%D7%9C%D7%90%D7%95%D7%9E%D7%99" TargetMode="External"/><Relationship Id="rId60" Type="http://schemas.openxmlformats.org/officeDocument/2006/relationships/hyperlink" Target="http://he.wikipedia.org/wiki/%D7%A4%D7%A8%D7%A2%D7%95%D7%AA" TargetMode="External"/><Relationship Id="rId65" Type="http://schemas.openxmlformats.org/officeDocument/2006/relationships/hyperlink" Target="http://he.wikipedia.org/wiki/%D7%91%D7%A1%D7%A8%D7%91%D7%99%D7%94" TargetMode="External"/><Relationship Id="rId73" Type="http://schemas.openxmlformats.org/officeDocument/2006/relationships/hyperlink" Target="http://he.wikipedia.org/wiki/%D7%94%D7%9C%D7%95%D7%97_%D7%94%D7%99%D7%95%D7%9C%D7%99%D7%90%D7%A0%D7%99" TargetMode="External"/><Relationship Id="rId78" Type="http://schemas.openxmlformats.org/officeDocument/2006/relationships/hyperlink" Target="http://he.wikipedia.org/wiki/%D7%A0%D7%90%D7%A6%D7%99%D7%9D" TargetMode="External"/><Relationship Id="rId81" Type="http://schemas.openxmlformats.org/officeDocument/2006/relationships/hyperlink" Target="http://he.wikipedia.org/wiki/%D7%94%D7%A7%D7%95%D7%A0%D7%92%D7%A8%D7%A1_%D7%94%D7%A6%D7%99%D7%95%D7%A0%D7%99" TargetMode="External"/><Relationship Id="rId86" Type="http://schemas.openxmlformats.org/officeDocument/2006/relationships/hyperlink" Target="http://he.wikipedia.org/wiki/%D7%94%D7%91%D7%95%D7%A0%D7%99%D7%9D_%D7%94%D7%97%D7%95%D7%A4%D7%A9%D7%99%D7%99%D7%9D"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he.wikipedia.org/wiki/%D7%90%D7%99%D7%92%D7%A8%D7%AA_%D7%A9%D7%A0%D7%94_%D7%98%D7%95%D7%91%D7%94"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he.wikipedia.org/wiki/%D7%99%D7%94%D7%95%D7%93%D7%94_%D7%9C%D7%99%D7%99%D7%91_%D7%A4%D7%99%D7%A0%D7%A1%D7%A7%D7%A8" TargetMode="External"/><Relationship Id="rId3" Type="http://schemas.openxmlformats.org/officeDocument/2006/relationships/hyperlink" Target="http://he.wikipedia.org/wiki/%D7%A1%D7%99%D7%9E%D7%9F_%D7%A7%D7%A8%D7%99%D7%90%D7%94" TargetMode="External"/><Relationship Id="rId7" Type="http://schemas.openxmlformats.org/officeDocument/2006/relationships/hyperlink" Target="http://he.wikipedia.org/wiki/%D7%90%D7%9E%D7%A0%D7%A6%D7%99%D7%A4%D7%A6%D7%99%D7%94"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he.wikipedia.org/wiki/%D7%9C%D7%98%D7%99%D7%A0%D7%99%D7%AA" TargetMode="External"/><Relationship Id="rId11" Type="http://schemas.openxmlformats.org/officeDocument/2006/relationships/hyperlink" Target="http://he.wikipedia.org/wiki/1882" TargetMode="External"/><Relationship Id="rId5" Type="http://schemas.openxmlformats.org/officeDocument/2006/relationships/hyperlink" Target="http://he.wikipedia.org/wiki/%D7%99%D7%95%D7%95%D7%A0%D7%99%D7%AA" TargetMode="External"/><Relationship Id="rId10" Type="http://schemas.openxmlformats.org/officeDocument/2006/relationships/hyperlink" Target="http://he.wikipedia.org/wiki/%D7%AA%D7%A8%D7%9E%22%D7%92" TargetMode="External"/><Relationship Id="rId4" Type="http://schemas.openxmlformats.org/officeDocument/2006/relationships/hyperlink" Target="http://he.wikipedia.org/wiki/%D7%94%D7%9C%D7%97%D7%9D" TargetMode="External"/><Relationship Id="rId9" Type="http://schemas.openxmlformats.org/officeDocument/2006/relationships/hyperlink" Target="http://he.wikipedia.org/wiki/%D7%97%D7%95%D7%91%D7%91%D7%99_%D7%A6%D7%99%D7%95%D7%9F" TargetMode="Externa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he.wikipedia.org/wiki/%D7%94%D7%AA%D7%91%D7%95%D7%9C%D7%9C%D7%95%D7%AA" TargetMode="External"/><Relationship Id="rId13" Type="http://schemas.openxmlformats.org/officeDocument/2006/relationships/hyperlink" Target="http://he.wikipedia.org/wiki/%D7%9E%D7%95%D7%9C%D7%93%D7%AA" TargetMode="External"/><Relationship Id="rId3" Type="http://schemas.openxmlformats.org/officeDocument/2006/relationships/hyperlink" Target="http://he.wikipedia.org/wiki/%D7%A4%D7%A8%D7%A2%D7%95%D7%AA" TargetMode="External"/><Relationship Id="rId7" Type="http://schemas.openxmlformats.org/officeDocument/2006/relationships/hyperlink" Target="http://he.wikipedia.org/wiki/%D7%9E%D7%A2%D7%A8%D7%91_%D7%90%D7%99%D7%A8%D7%95%D7%A4%D7%94" TargetMode="External"/><Relationship Id="rId12" Type="http://schemas.openxmlformats.org/officeDocument/2006/relationships/hyperlink" Target="http://he.wikipedia.org/wiki/%D7%A9%D7%A0%D7%90%D7%AA_%D7%96%D7%A8%D7%99%D7%9D" TargetMode="External"/><Relationship Id="rId2" Type="http://schemas.openxmlformats.org/officeDocument/2006/relationships/slide" Target="../slides/slide10.xml"/><Relationship Id="rId16" Type="http://schemas.openxmlformats.org/officeDocument/2006/relationships/hyperlink" Target="http://he.wikipedia.org/wiki/%D7%9E%D7%97%D7%9C%D7%AA_%D7%A0%D7%A4%D7%A9" TargetMode="External"/><Relationship Id="rId1" Type="http://schemas.openxmlformats.org/officeDocument/2006/relationships/notesMaster" Target="../notesMasters/notesMaster1.xml"/><Relationship Id="rId6" Type="http://schemas.openxmlformats.org/officeDocument/2006/relationships/hyperlink" Target="http://he.wikipedia.org/wiki/%D7%91%D7%A8%D7%9C%D7%99%D7%9F" TargetMode="External"/><Relationship Id="rId11" Type="http://schemas.openxmlformats.org/officeDocument/2006/relationships/hyperlink" Target="http://he.wikipedia.org/wiki/%D7%94%D7%9C%D7%9C_%D7%94%D7%96%D7%A7%D7%9F" TargetMode="External"/><Relationship Id="rId5" Type="http://schemas.openxmlformats.org/officeDocument/2006/relationships/hyperlink" Target="http://he.wikipedia.org/wiki/%D7%92%D7%A8%D7%9E%D7%A0%D7%99%D7%AA" TargetMode="External"/><Relationship Id="rId15" Type="http://schemas.openxmlformats.org/officeDocument/2006/relationships/hyperlink" Target="http://he.wikipedia.org/wiki/%D7%99%D7%95%D7%93%D7%95%D7%A4%D7%95%D7%91%D7%99%D7%94" TargetMode="External"/><Relationship Id="rId10" Type="http://schemas.openxmlformats.org/officeDocument/2006/relationships/hyperlink" Target="http://he.wikipedia.org/wiki/%D7%90%D7%A8%D7%A5_%D7%99%D7%A9%D7%A8%D7%90%D7%9C" TargetMode="External"/><Relationship Id="rId4" Type="http://schemas.openxmlformats.org/officeDocument/2006/relationships/hyperlink" Target="http://he.wikipedia.org/wiki/%D7%94%D7%A1%D7%95%D7%A4%D7%95%D7%AA_%D7%91%D7%A0%D7%92%D7%91" TargetMode="External"/><Relationship Id="rId9" Type="http://schemas.openxmlformats.org/officeDocument/2006/relationships/hyperlink" Target="http://he.wikipedia.org/wiki/%D7%99%D7%94%D7%93%D7%95%D7%AA_%D7%9E%D7%96%D7%A8%D7%97_%D7%90%D7%99%D7%A8%D7%95%D7%A4%D7%94" TargetMode="External"/><Relationship Id="rId14" Type="http://schemas.openxmlformats.org/officeDocument/2006/relationships/hyperlink" Target="http://he.wikipedia.org/wiki/%D7%A8%D7%95%D7%A4%D7%90" TargetMode="Externa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he.wikipedia.org/wiki/%D7%94%D7%90%D7%99%D7%9E%D7%A4%D7%A8%D7%99%D7%94_%D7%94%D7%A8%D7%95%D7%A1%D7%99%D7%AA" TargetMode="External"/><Relationship Id="rId13" Type="http://schemas.openxmlformats.org/officeDocument/2006/relationships/hyperlink" Target="http://he.wikipedia.org/wiki/1884" TargetMode="External"/><Relationship Id="rId18" Type="http://schemas.openxmlformats.org/officeDocument/2006/relationships/hyperlink" Target="http://he.wikipedia.org/wiki/1891" TargetMode="External"/><Relationship Id="rId3" Type="http://schemas.openxmlformats.org/officeDocument/2006/relationships/hyperlink" Target="http://he.wikipedia.org/wiki/%D7%A6%D7%99%D7%95%D7%A0%D7%95%D7%AA" TargetMode="External"/><Relationship Id="rId7" Type="http://schemas.openxmlformats.org/officeDocument/2006/relationships/hyperlink" Target="http://he.wikipedia.org/wiki/%D7%90%D7%A8%D7%A5_%D7%99%D7%A9%D7%A8%D7%90%D7%9C" TargetMode="External"/><Relationship Id="rId12" Type="http://schemas.openxmlformats.org/officeDocument/2006/relationships/hyperlink" Target="http://he.wikipedia.org/wiki/6_%D7%91%D7%A0%D7%95%D7%91%D7%9E%D7%91%D7%A8" TargetMode="External"/><Relationship Id="rId17" Type="http://schemas.openxmlformats.org/officeDocument/2006/relationships/hyperlink" Target="http://he.wikipedia.org/wiki/%D7%98%D7%95%D7%A8%D7%A7%D7%99%D7%94" TargetMode="External"/><Relationship Id="rId2" Type="http://schemas.openxmlformats.org/officeDocument/2006/relationships/slide" Target="../slides/slide11.xml"/><Relationship Id="rId16" Type="http://schemas.openxmlformats.org/officeDocument/2006/relationships/hyperlink" Target="http://he.wikipedia.org/wiki/%D7%90%D7%9C%D7%9B%D7%A1%D7%A0%D7%93%D7%A8_%D7%94%D7%A9%D7%9C%D7%99%D7%A9%D7%99_%D7%A7%D7%99%D7%A1%D7%A8_%D7%A8%D7%95%D7%A1%D7%99%D7%94" TargetMode="External"/><Relationship Id="rId20" Type="http://schemas.openxmlformats.org/officeDocument/2006/relationships/hyperlink" Target="http://he.wikipedia.org/wiki/%D7%91%D7%96%D7%9C" TargetMode="External"/><Relationship Id="rId1" Type="http://schemas.openxmlformats.org/officeDocument/2006/relationships/notesMaster" Target="../notesMasters/notesMaster1.xml"/><Relationship Id="rId6" Type="http://schemas.openxmlformats.org/officeDocument/2006/relationships/hyperlink" Target="http://he.wikipedia.org/wiki/%D7%A2%D7%9C%D7%99%D7%99%D7%94_%D7%9C%D7%90%D7%A8%D7%A5_%D7%99%D7%A9%D7%A8%D7%90%D7%9C" TargetMode="External"/><Relationship Id="rId11" Type="http://schemas.openxmlformats.org/officeDocument/2006/relationships/hyperlink" Target="http://he.wikipedia.org/wiki/%D7%90%D7%9E%D7%A0%D7%A6%D7%99%D7%A4%D7%A6%D7%99%D7%94_%D7%9C%D7%99%D7%94%D7%95%D7%93%D7%99%D7%9D" TargetMode="External"/><Relationship Id="rId5" Type="http://schemas.openxmlformats.org/officeDocument/2006/relationships/hyperlink" Target="http://he.wikipedia.org/wiki/%D7%94%D7%9E%D7%90%D7%94_%D7%94-19" TargetMode="External"/><Relationship Id="rId15" Type="http://schemas.openxmlformats.org/officeDocument/2006/relationships/hyperlink" Target="http://he.wikipedia.org/wiki/1890" TargetMode="External"/><Relationship Id="rId10" Type="http://schemas.openxmlformats.org/officeDocument/2006/relationships/hyperlink" Target="http://he.wikipedia.org/wiki/%D7%90%D7%A0%D7%98%D7%99%D7%A9%D7%9E%D7%99%D7%95%D7%AA" TargetMode="External"/><Relationship Id="rId19" Type="http://schemas.openxmlformats.org/officeDocument/2006/relationships/hyperlink" Target="http://he.wikipedia.org/wiki/%D7%94%D7%A7%D7%95%D7%A0%D7%92%D7%A8%D7%A1_%D7%94%D7%A6%D7%99%D7%95%D7%A0%D7%99" TargetMode="External"/><Relationship Id="rId4" Type="http://schemas.openxmlformats.org/officeDocument/2006/relationships/hyperlink" Target="http://he.wikipedia.org/wiki/%D7%9E%D7%96%D7%A8%D7%97_%D7%90%D7%99%D7%A8%D7%95%D7%A4%D7%94" TargetMode="External"/><Relationship Id="rId9" Type="http://schemas.openxmlformats.org/officeDocument/2006/relationships/hyperlink" Target="http://he.wikipedia.org/wiki/%D7%A8%D7%95%D7%9E%D7%A0%D7%99%D7%94" TargetMode="External"/><Relationship Id="rId14" Type="http://schemas.openxmlformats.org/officeDocument/2006/relationships/hyperlink" Target="http://he.wikipedia.org/wiki/%D7%A7%D7%98%D7%95%D7%91%D7%99%D7%A5" TargetMode="Externa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he.wikipedia.org/wiki/%D7%99%D7%94%D7%93%D7%95%D7%AA_%D7%90%D7%A9%D7%9B%D7%A0%D7%96" TargetMode="External"/><Relationship Id="rId13" Type="http://schemas.openxmlformats.org/officeDocument/2006/relationships/hyperlink" Target="http://he.wikipedia.org/wiki/%D7%A2%D7%99%D7%AA%D7%95%D7%A0%D7%90%D7%95%D7%AA" TargetMode="External"/><Relationship Id="rId3" Type="http://schemas.openxmlformats.org/officeDocument/2006/relationships/hyperlink" Target="http://he.wikipedia.org/wiki/%D7%90%D7%95%D7%A1%D7%98%D7%A8%D7%95-%D7%94%D7%95%D7%A0%D7%92%D7%A8%D7%99%D7%94" TargetMode="External"/><Relationship Id="rId7" Type="http://schemas.openxmlformats.org/officeDocument/2006/relationships/hyperlink" Target="http://he.wikipedia.org/wiki/%D7%94%D7%AA%D7%91%D7%95%D7%9C%D7%9C%D7%95%D7%AA" TargetMode="External"/><Relationship Id="rId12" Type="http://schemas.openxmlformats.org/officeDocument/2006/relationships/hyperlink" Target="http://he.wikipedia.org/wiki/%D7%9C%D7%95%D7%AA%D7%A8%D7%A0%D7%99%D7%96%D7%9D" TargetMode="External"/><Relationship Id="rId2" Type="http://schemas.openxmlformats.org/officeDocument/2006/relationships/slide" Target="../slides/slide13.xml"/><Relationship Id="rId16" Type="http://schemas.openxmlformats.org/officeDocument/2006/relationships/hyperlink" Target="http://he.wikipedia.org/wiki/%D7%AA%D7%A7%D7%A8%D7%AA_%D7%94%D7%96%D7%9B%D7%95%D7%9B%D7%99%D7%AA" TargetMode="External"/><Relationship Id="rId1" Type="http://schemas.openxmlformats.org/officeDocument/2006/relationships/notesMaster" Target="../notesMasters/notesMaster1.xml"/><Relationship Id="rId6" Type="http://schemas.openxmlformats.org/officeDocument/2006/relationships/hyperlink" Target="http://he.wikipedia.org/wiki/%D7%AA%D7%A0%D7%95%D7%A2%D7%AA_%D7%94%D7%94%D7%A9%D7%9B%D7%9C%D7%94_%D7%94%D7%99%D7%94%D7%95%D7%93%D7%99%D7%AA" TargetMode="External"/><Relationship Id="rId11" Type="http://schemas.openxmlformats.org/officeDocument/2006/relationships/hyperlink" Target="http://he.wikipedia.org/wiki/%D7%94%D7%A8%D7%A6%D7%9C" TargetMode="External"/><Relationship Id="rId5" Type="http://schemas.openxmlformats.org/officeDocument/2006/relationships/hyperlink" Target="http://he.wikipedia.org/wiki/%D7%94%D7%95%D7%A0%D7%92%D7%A8%D7%99%D7%94" TargetMode="External"/><Relationship Id="rId15" Type="http://schemas.openxmlformats.org/officeDocument/2006/relationships/hyperlink" Target="http://he.wikipedia.org/wiki/%D7%A1%D7%A4%D7%A8%D7%95%D7%AA" TargetMode="External"/><Relationship Id="rId10" Type="http://schemas.openxmlformats.org/officeDocument/2006/relationships/hyperlink" Target="http://he.wikipedia.org/wiki/%D7%92%D7%99%D7%9E%D7%A0%D7%A1%D7%99%D7%94" TargetMode="External"/><Relationship Id="rId4" Type="http://schemas.openxmlformats.org/officeDocument/2006/relationships/hyperlink" Target="http://he.wikipedia.org/wiki/%D7%A2%D7%99%D7%A8_%D7%91%D7%99%D7%A8%D7%94" TargetMode="External"/><Relationship Id="rId9" Type="http://schemas.openxmlformats.org/officeDocument/2006/relationships/hyperlink" Target="http://he.wikipedia.org/wiki/%D7%9E%D7%A1%D7%97%D7%A8" TargetMode="External"/><Relationship Id="rId14" Type="http://schemas.openxmlformats.org/officeDocument/2006/relationships/hyperlink" Target="http://he.wikipedia.org/wiki/%D7%AA%D7%99%D7%90%D7%98%D7%A8%D7%95%D7%9F" TargetMode="Externa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he.wikipedia.org/wiki/%D7%94%D7%95%D7%A6%D7%90%D7%94_%D7%9C%D7%90%D7%95%D7%A8" TargetMode="External"/><Relationship Id="rId13" Type="http://schemas.openxmlformats.org/officeDocument/2006/relationships/hyperlink" Target="http://he.wikipedia.org/wiki/%D7%94%D7%A7%D7%95%D7%A0%D7%92%D7%A8%D7%A1_%D7%94%D7%A6%D7%99%D7%95%D7%A0%D7%99_%D7%94%D7%A8%D7%90%D7%A9%D7%95%D7%9F" TargetMode="External"/><Relationship Id="rId3" Type="http://schemas.openxmlformats.org/officeDocument/2006/relationships/hyperlink" Target="http://he.wikipedia.org/wiki/%D7%92%D7%A8%D7%9E%D7%A0%D7%99%D7%AA" TargetMode="External"/><Relationship Id="rId7" Type="http://schemas.openxmlformats.org/officeDocument/2006/relationships/hyperlink" Target="http://he.wikipedia.org/wiki/%D7%99%D7%94%D7%95%D7%93%D7%99%D7%9D" TargetMode="External"/><Relationship Id="rId12" Type="http://schemas.openxmlformats.org/officeDocument/2006/relationships/hyperlink" Target="http://he.wikipedia.org/wiki/1896" TargetMode="External"/><Relationship Id="rId2" Type="http://schemas.openxmlformats.org/officeDocument/2006/relationships/slide" Target="../slides/slide14.xml"/><Relationship Id="rId16" Type="http://schemas.openxmlformats.org/officeDocument/2006/relationships/hyperlink" Target="http://he.wikipedia.org/wiki/%D7%A2%D7%9C%D7%99%D7%99%D7%94" TargetMode="External"/><Relationship Id="rId1" Type="http://schemas.openxmlformats.org/officeDocument/2006/relationships/notesMaster" Target="../notesMasters/notesMaster1.xml"/><Relationship Id="rId6" Type="http://schemas.openxmlformats.org/officeDocument/2006/relationships/hyperlink" Target="http://he.wikipedia.org/wiki/%D7%9E%D7%93%D7%99%D7%A0%D7%94" TargetMode="External"/><Relationship Id="rId11" Type="http://schemas.openxmlformats.org/officeDocument/2006/relationships/hyperlink" Target="http://he.wikipedia.org/wiki/14_%D7%91%D7%A4%D7%91%D7%A8%D7%95%D7%90%D7%A8" TargetMode="External"/><Relationship Id="rId5" Type="http://schemas.openxmlformats.org/officeDocument/2006/relationships/hyperlink" Target="http://he.wikipedia.org/wiki/%D7%91%D7%A0%D7%99%D7%9E%D7%99%D7%9F_%D7%96%D7%90%D7%91_%D7%94%D7%A8%D7%A6%D7%9C" TargetMode="External"/><Relationship Id="rId15" Type="http://schemas.openxmlformats.org/officeDocument/2006/relationships/hyperlink" Target="http://he.wikipedia.org/wiki/%D7%90%D7%A8%D7%A5_%D7%99%D7%A9%D7%A8%D7%90%D7%9C" TargetMode="External"/><Relationship Id="rId10" Type="http://schemas.openxmlformats.org/officeDocument/2006/relationships/hyperlink" Target="http://he.wikipedia.org/wiki/%D7%9C%D7%99%D7%99%D7%A4%D7%A6%D7%99%D7%92" TargetMode="External"/><Relationship Id="rId4" Type="http://schemas.openxmlformats.org/officeDocument/2006/relationships/hyperlink" Target="http://he.wikipedia.org/wiki/%D7%A1%D7%A4%D7%A8" TargetMode="External"/><Relationship Id="rId9" Type="http://schemas.openxmlformats.org/officeDocument/2006/relationships/hyperlink" Target="http://he.wikipedia.org/wiki/%D7%95%D7%99%D7%A0%D7%94" TargetMode="External"/><Relationship Id="rId14" Type="http://schemas.openxmlformats.org/officeDocument/2006/relationships/hyperlink" Target="http://he.wikipedia.org/wiki/%D7%A6%D7%99%D7%95%D7%A0%D7%95%D7%AA_%D7%9E%D7%93%D7%99%D7%A0%D7%99%D7%AA"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he.wikipedia.org/wiki/%D7%94%D7%90%D7%99%D7%9E%D7%A4%D7%A8%D7%99%D7%94_%D7%94%D7%A2%D7%95%D7%AA'%D7%9E%D7%90%D7%A0%D7%99%D7%AA"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he.wikipedia.org/wiki/%D7%90%D7%A8%D7%A5_%D7%99%D7%A9%D7%A8%D7%90%D7%9C" TargetMode="Externa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he.wikipedia.org/wiki/1901" TargetMode="External"/><Relationship Id="rId3" Type="http://schemas.openxmlformats.org/officeDocument/2006/relationships/hyperlink" Target="http://he.wikipedia.org/wiki/%D7%90%D7%95%D7%A6%D7%A8_%D7%94%D7%AA%D7%99%D7%99%D7%A9%D7%91%D7%95%D7%AA_%D7%94%D7%99%D7%94%D7%95%D7%93%D7%99%D7%9D" TargetMode="External"/><Relationship Id="rId7" Type="http://schemas.openxmlformats.org/officeDocument/2006/relationships/hyperlink" Target="http://he.wikipedia.org/wiki/%D7%A7%D7%A8%D7%9F_%D7%A7%D7%99%D7%99%D7%9E%D7%AA_%D7%9C%D7%99%D7%A9%D7%A8%D7%90%D7%9C" TargetMode="External"/><Relationship Id="rId12" Type="http://schemas.openxmlformats.org/officeDocument/2006/relationships/hyperlink" Target="http://he.wikipedia.org/w/index.php?title=%D7%AA%D7%95%D7%9B%D7%A0%D7%99%D7%AA_%D7%91%D7%96%D7%9C&amp;action=edit&amp;section=3"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he.wikipedia.org/wiki/%D7%99%D7%A4%D7%95" TargetMode="External"/><Relationship Id="rId11" Type="http://schemas.openxmlformats.org/officeDocument/2006/relationships/hyperlink" Target="http://he.wikipedia.org/wiki/%D7%90%D7%A8%D7%AA%D7%95%D7%A8_%D7%A8%D7%95%D7%A4%D7%99%D7%9F" TargetMode="External"/><Relationship Id="rId5" Type="http://schemas.openxmlformats.org/officeDocument/2006/relationships/hyperlink" Target="http://he.wikipedia.org/wiki/%D7%91%D7%A0%D7%A7_%D7%90%D7%A0%D7%92%D7%9C%D7%95-%D7%A4%D7%9C%D7%A9%D7%AA%D7%99%D7%A0%D7%94" TargetMode="External"/><Relationship Id="rId10" Type="http://schemas.openxmlformats.org/officeDocument/2006/relationships/hyperlink" Target="http://he.wikipedia.org/wiki/1907" TargetMode="External"/><Relationship Id="rId4" Type="http://schemas.openxmlformats.org/officeDocument/2006/relationships/hyperlink" Target="http://he.wikipedia.org/wiki/1902" TargetMode="External"/><Relationship Id="rId9" Type="http://schemas.openxmlformats.org/officeDocument/2006/relationships/hyperlink" Target="http://he.wikipedia.org/wiki/%D7%94%D7%9E%D7%A9%D7%A8%D7%93_%D7%94%D7%90%D7%A8%D7%A6%D7%99%D7%A9%D7%A8%D7%90%D7%9C%D7%99"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3791D8-F360-4E6E-8EE0-19039A17A4F3}" type="slidenum">
              <a:rPr lang="en-US" smtClean="0"/>
              <a:pPr/>
              <a:t>1</a:t>
            </a:fld>
            <a:endParaRPr lang="en-US"/>
          </a:p>
        </p:txBody>
      </p:sp>
    </p:spTree>
    <p:extLst>
      <p:ext uri="{BB962C8B-B14F-4D97-AF65-F5344CB8AC3E}">
        <p14:creationId xmlns:p14="http://schemas.microsoft.com/office/powerpoint/2010/main" val="1110468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lgn="r" rtl="1"/>
            <a:r>
              <a:rPr lang="he-IL" sz="1200" b="0" i="0" kern="1200" dirty="0" smtClean="0">
                <a:solidFill>
                  <a:schemeClr val="tx1"/>
                </a:solidFill>
                <a:latin typeface="+mn-lt"/>
                <a:ea typeface="+mn-ea"/>
                <a:cs typeface="+mn-cs"/>
              </a:rPr>
              <a:t>תהליך היסטורי ממושך, בן למעלה ממאה שנה, של שאיפת היהודים להתערות בחברה האירופאית (בעיקר ב</a:t>
            </a:r>
            <a:r>
              <a:rPr lang="he-IL" sz="1200" b="0" i="0" kern="1200" dirty="0" smtClean="0">
                <a:solidFill>
                  <a:schemeClr val="tx1"/>
                </a:solidFill>
                <a:latin typeface="+mn-lt"/>
                <a:ea typeface="+mn-ea"/>
                <a:cs typeface="+mn-cs"/>
                <a:hlinkClick r:id="rId3" tooltip="מערב אירופה"/>
              </a:rPr>
              <a:t>מערב אירופה</a:t>
            </a:r>
            <a:r>
              <a:rPr lang="he-IL" sz="1200" b="0" i="0" kern="1200" dirty="0" smtClean="0">
                <a:solidFill>
                  <a:schemeClr val="tx1"/>
                </a:solidFill>
                <a:latin typeface="+mn-lt"/>
                <a:ea typeface="+mn-ea"/>
                <a:cs typeface="+mn-cs"/>
              </a:rPr>
              <a:t>). את ראשיתו של התהליך מסמל </a:t>
            </a:r>
            <a:r>
              <a:rPr lang="he-IL" sz="1200" b="0" i="0" kern="1200" dirty="0" smtClean="0">
                <a:solidFill>
                  <a:schemeClr val="tx1"/>
                </a:solidFill>
                <a:latin typeface="+mn-lt"/>
                <a:ea typeface="+mn-ea"/>
                <a:cs typeface="+mn-cs"/>
                <a:hlinkClick r:id="rId4" tooltip="כתב הסובלנות"/>
              </a:rPr>
              <a:t>כתב הסובלנות</a:t>
            </a:r>
            <a:r>
              <a:rPr lang="he-IL" sz="1200" b="0" i="0" kern="1200" dirty="0" smtClean="0">
                <a:solidFill>
                  <a:schemeClr val="tx1"/>
                </a:solidFill>
                <a:latin typeface="+mn-lt"/>
                <a:ea typeface="+mn-ea"/>
                <a:cs typeface="+mn-cs"/>
              </a:rPr>
              <a:t> מה-2 בינואר </a:t>
            </a:r>
            <a:r>
              <a:rPr lang="he-IL" sz="1200" b="0" i="0" kern="1200" dirty="0" smtClean="0">
                <a:solidFill>
                  <a:schemeClr val="tx1"/>
                </a:solidFill>
                <a:latin typeface="+mn-lt"/>
                <a:ea typeface="+mn-ea"/>
                <a:cs typeface="+mn-cs"/>
                <a:hlinkClick r:id="rId5" tooltip="1792"/>
              </a:rPr>
              <a:t>1792</a:t>
            </a:r>
            <a:r>
              <a:rPr lang="he-IL" sz="1200" b="0" i="0" kern="1200" dirty="0" smtClean="0">
                <a:solidFill>
                  <a:schemeClr val="tx1"/>
                </a:solidFill>
                <a:latin typeface="+mn-lt"/>
                <a:ea typeface="+mn-ea"/>
                <a:cs typeface="+mn-cs"/>
              </a:rPr>
              <a:t>.</a:t>
            </a:r>
          </a:p>
          <a:p>
            <a:pPr algn="r" rtl="1"/>
            <a:r>
              <a:rPr lang="he-IL" sz="1200" b="0" i="0" kern="1200" dirty="0" smtClean="0">
                <a:solidFill>
                  <a:schemeClr val="tx1"/>
                </a:solidFill>
                <a:latin typeface="+mn-lt"/>
                <a:ea typeface="+mn-ea"/>
                <a:cs typeface="+mn-cs"/>
              </a:rPr>
              <a:t>האמנציפציה התממשה לראשונה ב</a:t>
            </a:r>
            <a:r>
              <a:rPr lang="he-IL" sz="1200" b="0" i="0" kern="1200" dirty="0" smtClean="0">
                <a:solidFill>
                  <a:schemeClr val="tx1"/>
                </a:solidFill>
                <a:latin typeface="+mn-lt"/>
                <a:ea typeface="+mn-ea"/>
                <a:cs typeface="+mn-cs"/>
                <a:hlinkClick r:id="rId6" tooltip="צרפת"/>
              </a:rPr>
              <a:t>צרפת</a:t>
            </a:r>
            <a:r>
              <a:rPr lang="he-IL" sz="1200" b="0" i="0" kern="1200" dirty="0" smtClean="0">
                <a:solidFill>
                  <a:schemeClr val="tx1"/>
                </a:solidFill>
                <a:latin typeface="+mn-lt"/>
                <a:ea typeface="+mn-ea"/>
                <a:cs typeface="+mn-cs"/>
              </a:rPr>
              <a:t>, במהלך </a:t>
            </a:r>
            <a:r>
              <a:rPr lang="he-IL" sz="1200" b="0" i="0" kern="1200" dirty="0" smtClean="0">
                <a:solidFill>
                  <a:schemeClr val="tx1"/>
                </a:solidFill>
                <a:latin typeface="+mn-lt"/>
                <a:ea typeface="+mn-ea"/>
                <a:cs typeface="+mn-cs"/>
                <a:hlinkClick r:id="rId7" tooltip="המהפכה הצרפתית"/>
              </a:rPr>
              <a:t>המהפכה הצרפתית</a:t>
            </a:r>
            <a:r>
              <a:rPr lang="he-IL" sz="1200" b="0" i="0" kern="1200" dirty="0" smtClean="0">
                <a:solidFill>
                  <a:schemeClr val="tx1"/>
                </a:solidFill>
                <a:latin typeface="+mn-lt"/>
                <a:ea typeface="+mn-ea"/>
                <a:cs typeface="+mn-cs"/>
              </a:rPr>
              <a:t> (</a:t>
            </a:r>
            <a:r>
              <a:rPr lang="he-IL" sz="1200" b="0" i="0" kern="1200" dirty="0" smtClean="0">
                <a:solidFill>
                  <a:schemeClr val="tx1"/>
                </a:solidFill>
                <a:latin typeface="+mn-lt"/>
                <a:ea typeface="+mn-ea"/>
                <a:cs typeface="+mn-cs"/>
                <a:hlinkClick r:id="rId8" tooltip="1789"/>
              </a:rPr>
              <a:t>1789</a:t>
            </a:r>
            <a:r>
              <a:rPr lang="he-IL" sz="1200" b="0" i="0" kern="1200" dirty="0" smtClean="0">
                <a:solidFill>
                  <a:schemeClr val="tx1"/>
                </a:solidFill>
                <a:latin typeface="+mn-lt"/>
                <a:ea typeface="+mn-ea"/>
                <a:cs typeface="+mn-cs"/>
              </a:rPr>
              <a:t>) - נוכח סיסמאות המהפכה של </a:t>
            </a:r>
            <a:r>
              <a:rPr lang="he-IL" sz="1200" b="0" i="0" kern="1200" dirty="0" smtClean="0">
                <a:solidFill>
                  <a:schemeClr val="tx1"/>
                </a:solidFill>
                <a:latin typeface="+mn-lt"/>
                <a:ea typeface="+mn-ea"/>
                <a:cs typeface="+mn-cs"/>
                <a:hlinkClick r:id="rId9" tooltip="שוויון"/>
              </a:rPr>
              <a:t>שוויון</a:t>
            </a:r>
            <a:r>
              <a:rPr lang="he-IL" sz="1200" b="0" i="0" kern="1200" dirty="0" smtClean="0">
                <a:solidFill>
                  <a:schemeClr val="tx1"/>
                </a:solidFill>
                <a:latin typeface="+mn-lt"/>
                <a:ea typeface="+mn-ea"/>
                <a:cs typeface="+mn-cs"/>
              </a:rPr>
              <a:t>, חירות ואחווה. נוסח מסמך משפטי ששימש כנקודת מפגש בין שאיפת היהודים להשתלב ב</a:t>
            </a:r>
            <a:r>
              <a:rPr lang="he-IL" sz="1200" b="0" i="0" kern="1200" dirty="0" smtClean="0">
                <a:solidFill>
                  <a:schemeClr val="tx1"/>
                </a:solidFill>
                <a:latin typeface="+mn-lt"/>
                <a:ea typeface="+mn-ea"/>
                <a:cs typeface="+mn-cs"/>
                <a:hlinkClick r:id="rId10" tooltip="חברה"/>
              </a:rPr>
              <a:t>חברה</a:t>
            </a:r>
            <a:r>
              <a:rPr lang="he-IL" sz="1200" b="0" i="0" kern="1200" dirty="0" smtClean="0">
                <a:solidFill>
                  <a:schemeClr val="tx1"/>
                </a:solidFill>
                <a:latin typeface="+mn-lt"/>
                <a:ea typeface="+mn-ea"/>
                <a:cs typeface="+mn-cs"/>
              </a:rPr>
              <a:t> ולתרום ולהועיל לה, ברוח רעיונותיה של תנועת ההשכלה הכללית והיהודית, ובין נכונות החברה, בעיקר בארצות ליברליות, להשוות את זכויותיהם של היהודים לבני הסביבה ולעגן זאת ב</a:t>
            </a:r>
            <a:r>
              <a:rPr lang="he-IL" sz="1200" b="0" i="0" kern="1200" dirty="0" smtClean="0">
                <a:solidFill>
                  <a:schemeClr val="tx1"/>
                </a:solidFill>
                <a:latin typeface="+mn-lt"/>
                <a:ea typeface="+mn-ea"/>
                <a:cs typeface="+mn-cs"/>
                <a:hlinkClick r:id="rId11" tooltip="חוק"/>
              </a:rPr>
              <a:t>חוקי</a:t>
            </a:r>
            <a:r>
              <a:rPr lang="he-IL" sz="1200" b="0" i="0" kern="1200" dirty="0" smtClean="0">
                <a:solidFill>
                  <a:schemeClr val="tx1"/>
                </a:solidFill>
                <a:latin typeface="+mn-lt"/>
                <a:ea typeface="+mn-ea"/>
                <a:cs typeface="+mn-cs"/>
              </a:rPr>
              <a:t> ה</a:t>
            </a:r>
            <a:r>
              <a:rPr lang="he-IL" sz="1200" b="0" i="0" kern="1200" dirty="0" smtClean="0">
                <a:solidFill>
                  <a:schemeClr val="tx1"/>
                </a:solidFill>
                <a:latin typeface="+mn-lt"/>
                <a:ea typeface="+mn-ea"/>
                <a:cs typeface="+mn-cs"/>
                <a:hlinkClick r:id="rId12" tooltip="מדינה"/>
              </a:rPr>
              <a:t>מדינה</a:t>
            </a:r>
            <a:r>
              <a:rPr lang="he-IL" sz="1200" b="0" i="0" kern="1200" dirty="0" smtClean="0">
                <a:solidFill>
                  <a:schemeClr val="tx1"/>
                </a:solidFill>
                <a:latin typeface="+mn-lt"/>
                <a:ea typeface="+mn-ea"/>
                <a:cs typeface="+mn-cs"/>
              </a:rPr>
              <a:t>. האמנציפציה של היהודים הייתה חלק מהגל הליברלי והדמוקרטי שהשפיע על העידן המודרני ברוח רעיונות ההשכלה והשיויון בין כל בני האדם. היחס ליהודים בחברה מסוימת שיקף את מידת נכונותה של אותה חברה לאמץ רעיונות אלה.</a:t>
            </a:r>
          </a:p>
          <a:p>
            <a:pPr algn="r" rtl="1"/>
            <a:r>
              <a:rPr lang="he-IL" sz="1200" b="0" i="0" kern="1200" dirty="0" smtClean="0">
                <a:solidFill>
                  <a:schemeClr val="tx1"/>
                </a:solidFill>
                <a:latin typeface="+mn-lt"/>
                <a:ea typeface="+mn-ea"/>
                <a:cs typeface="+mn-cs"/>
              </a:rPr>
              <a:t>האמנציפציה באה לידי ביטוי בארבעה מישורים עיקריים:</a:t>
            </a:r>
          </a:p>
          <a:p>
            <a:pPr algn="r" rtl="1"/>
            <a:r>
              <a:rPr lang="he-IL" sz="1200" b="0" i="0" kern="1200" dirty="0" smtClean="0">
                <a:solidFill>
                  <a:schemeClr val="tx1"/>
                </a:solidFill>
                <a:latin typeface="+mn-lt"/>
                <a:ea typeface="+mn-ea"/>
                <a:cs typeface="+mn-cs"/>
              </a:rPr>
              <a:t>1.השוואת מעמדם החוקי של היהודים לבני דתות אחרות במדינה.</a:t>
            </a:r>
          </a:p>
          <a:p>
            <a:pPr algn="r" rtl="1"/>
            <a:r>
              <a:rPr lang="he-IL" sz="1200" b="0" i="0" kern="1200" dirty="0" smtClean="0">
                <a:solidFill>
                  <a:schemeClr val="tx1"/>
                </a:solidFill>
                <a:latin typeface="+mn-lt"/>
                <a:ea typeface="+mn-ea"/>
                <a:cs typeface="+mn-cs"/>
              </a:rPr>
              <a:t>2. מעבר לערים גדולות – בתוך </a:t>
            </a:r>
            <a:r>
              <a:rPr lang="he-IL" sz="1200" b="0" i="0" kern="1200" dirty="0" smtClean="0">
                <a:solidFill>
                  <a:schemeClr val="tx1"/>
                </a:solidFill>
                <a:latin typeface="+mn-lt"/>
                <a:ea typeface="+mn-ea"/>
                <a:cs typeface="+mn-cs"/>
                <a:hlinkClick r:id="rId13" tooltip="אירופה"/>
              </a:rPr>
              <a:t>אירופה</a:t>
            </a:r>
            <a:r>
              <a:rPr lang="he-IL" sz="1200" b="0" i="0" kern="1200" dirty="0" smtClean="0">
                <a:solidFill>
                  <a:schemeClr val="tx1"/>
                </a:solidFill>
                <a:latin typeface="+mn-lt"/>
                <a:ea typeface="+mn-ea"/>
                <a:cs typeface="+mn-cs"/>
              </a:rPr>
              <a:t>, כמו למשל </a:t>
            </a:r>
            <a:r>
              <a:rPr lang="he-IL" sz="1200" b="0" i="0" kern="1200" dirty="0" smtClean="0">
                <a:solidFill>
                  <a:schemeClr val="tx1"/>
                </a:solidFill>
                <a:latin typeface="+mn-lt"/>
                <a:ea typeface="+mn-ea"/>
                <a:cs typeface="+mn-cs"/>
                <a:hlinkClick r:id="rId14" tooltip="וינה"/>
              </a:rPr>
              <a:t>וינה</a:t>
            </a:r>
            <a:r>
              <a:rPr lang="he-IL" sz="1200" b="0" i="0" kern="1200" dirty="0" smtClean="0">
                <a:solidFill>
                  <a:schemeClr val="tx1"/>
                </a:solidFill>
                <a:latin typeface="+mn-lt"/>
                <a:ea typeface="+mn-ea"/>
                <a:cs typeface="+mn-cs"/>
              </a:rPr>
              <a:t>, </a:t>
            </a:r>
            <a:r>
              <a:rPr lang="he-IL" sz="1200" b="0" i="0" kern="1200" dirty="0" smtClean="0">
                <a:solidFill>
                  <a:schemeClr val="tx1"/>
                </a:solidFill>
                <a:latin typeface="+mn-lt"/>
                <a:ea typeface="+mn-ea"/>
                <a:cs typeface="+mn-cs"/>
                <a:hlinkClick r:id="rId15" tooltip="פריז"/>
              </a:rPr>
              <a:t>פריז</a:t>
            </a:r>
            <a:r>
              <a:rPr lang="he-IL" sz="1200" b="0" i="0" kern="1200" dirty="0" smtClean="0">
                <a:solidFill>
                  <a:schemeClr val="tx1"/>
                </a:solidFill>
                <a:latin typeface="+mn-lt"/>
                <a:ea typeface="+mn-ea"/>
                <a:cs typeface="+mn-cs"/>
              </a:rPr>
              <a:t>, </a:t>
            </a:r>
            <a:r>
              <a:rPr lang="he-IL" sz="1200" b="0" i="0" kern="1200" dirty="0" smtClean="0">
                <a:solidFill>
                  <a:schemeClr val="tx1"/>
                </a:solidFill>
                <a:latin typeface="+mn-lt"/>
                <a:ea typeface="+mn-ea"/>
                <a:cs typeface="+mn-cs"/>
                <a:hlinkClick r:id="rId16" tooltip="פרנקפורט"/>
              </a:rPr>
              <a:t>פרנקפורט</a:t>
            </a:r>
            <a:r>
              <a:rPr lang="he-IL" sz="1200" b="0" i="0" kern="1200" dirty="0" smtClean="0">
                <a:solidFill>
                  <a:schemeClr val="tx1"/>
                </a:solidFill>
                <a:latin typeface="+mn-lt"/>
                <a:ea typeface="+mn-ea"/>
                <a:cs typeface="+mn-cs"/>
              </a:rPr>
              <a:t> ועוד.</a:t>
            </a:r>
          </a:p>
          <a:p>
            <a:pPr algn="r" rtl="1"/>
            <a:r>
              <a:rPr lang="he-IL" sz="1200" b="0" i="0" kern="1200" dirty="0" smtClean="0">
                <a:solidFill>
                  <a:schemeClr val="tx1"/>
                </a:solidFill>
                <a:latin typeface="+mn-lt"/>
                <a:ea typeface="+mn-ea"/>
                <a:cs typeface="+mn-cs"/>
              </a:rPr>
              <a:t>3. אימוץ כללי החברה המערבית – ניהול שיחה בלשון האירופאית המקומית במקום </a:t>
            </a:r>
            <a:r>
              <a:rPr lang="he-IL" sz="1200" b="0" i="0" kern="1200" dirty="0" smtClean="0">
                <a:solidFill>
                  <a:schemeClr val="tx1"/>
                </a:solidFill>
                <a:latin typeface="+mn-lt"/>
                <a:ea typeface="+mn-ea"/>
                <a:cs typeface="+mn-cs"/>
                <a:hlinkClick r:id="rId17" tooltip="יידיש"/>
              </a:rPr>
              <a:t>יידיש</a:t>
            </a:r>
            <a:r>
              <a:rPr lang="he-IL" sz="1200" b="0" i="0" kern="1200" dirty="0" smtClean="0">
                <a:solidFill>
                  <a:schemeClr val="tx1"/>
                </a:solidFill>
                <a:latin typeface="+mn-lt"/>
                <a:ea typeface="+mn-ea"/>
                <a:cs typeface="+mn-cs"/>
              </a:rPr>
              <a:t>, לבוש מערבי, חיפוש אחרי מקצועות חדשים, בחלקם חופשיים (רופאים, עורכי דין, עיתונאים, מורים, סוחרים, בנקאים ועוד).</a:t>
            </a:r>
          </a:p>
          <a:p>
            <a:pPr algn="r" rtl="1"/>
            <a:r>
              <a:rPr lang="he-IL" sz="1200" b="0" i="0" kern="1200" dirty="0" smtClean="0">
                <a:solidFill>
                  <a:schemeClr val="tx1"/>
                </a:solidFill>
                <a:latin typeface="+mn-lt"/>
                <a:ea typeface="+mn-ea"/>
                <a:cs typeface="+mn-cs"/>
              </a:rPr>
              <a:t>4. שינויים ב</a:t>
            </a:r>
            <a:r>
              <a:rPr lang="he-IL" sz="1200" b="0" i="0" kern="1200" dirty="0" smtClean="0">
                <a:solidFill>
                  <a:schemeClr val="tx1"/>
                </a:solidFill>
                <a:latin typeface="+mn-lt"/>
                <a:ea typeface="+mn-ea"/>
                <a:cs typeface="+mn-cs"/>
                <a:hlinkClick r:id="rId18" tooltip="חינוך"/>
              </a:rPr>
              <a:t>חינוך</a:t>
            </a:r>
            <a:r>
              <a:rPr lang="he-IL" sz="1200" b="0" i="0" kern="1200" dirty="0" smtClean="0">
                <a:solidFill>
                  <a:schemeClr val="tx1"/>
                </a:solidFill>
                <a:latin typeface="+mn-lt"/>
                <a:ea typeface="+mn-ea"/>
                <a:cs typeface="+mn-cs"/>
              </a:rPr>
              <a:t> – מעבר לבתי ספר אחרים, שאינם יהודיים, השתלבות במוסדות אקדמאיים.</a:t>
            </a:r>
          </a:p>
          <a:p>
            <a:pPr algn="r" rtl="1"/>
            <a:endParaRPr lang="he-IL" dirty="0" smtClean="0"/>
          </a:p>
          <a:p>
            <a:pPr algn="r" rtl="1"/>
            <a:r>
              <a:rPr lang="he-IL" dirty="0" smtClean="0"/>
              <a:t>צרפת:1792, אח"כ הולנד,</a:t>
            </a:r>
            <a:r>
              <a:rPr lang="he-IL" baseline="0" dirty="0" smtClean="0"/>
              <a:t> בלגיה, אנגליה, גרמניה 1782, איטליה ושוויץ 1870 התהליך התחיל בחופש מסחר והסתיים בחופש דת</a:t>
            </a:r>
            <a:endParaRPr lang="he-IL" dirty="0" smtClean="0"/>
          </a:p>
          <a:p>
            <a:pPr algn="r" rtl="1"/>
            <a:r>
              <a:rPr lang="en-US" sz="1200" b="0" i="0" u="sng" kern="1200" dirty="0" smtClean="0">
                <a:solidFill>
                  <a:schemeClr val="tx1"/>
                </a:solidFill>
                <a:latin typeface="+mn-lt"/>
                <a:ea typeface="+mn-ea"/>
                <a:cs typeface="+mn-cs"/>
                <a:hlinkClick r:id="rId19" tooltip="Napoleon stellt den israelitsichen Kult wieder her, 30. Mai 1806.jpg"/>
              </a:rPr>
              <a:t>Napoleon_stellt_den_israelitsichen_Kult_wieder_her,_30._Mai_1806.jpg</a:t>
            </a:r>
            <a:endParaRPr lang="en-US" dirty="0"/>
          </a:p>
        </p:txBody>
      </p:sp>
      <p:sp>
        <p:nvSpPr>
          <p:cNvPr id="4" name="Slide Number Placeholder 3"/>
          <p:cNvSpPr>
            <a:spLocks noGrp="1"/>
          </p:cNvSpPr>
          <p:nvPr>
            <p:ph type="sldNum" sz="quarter" idx="10"/>
          </p:nvPr>
        </p:nvSpPr>
        <p:spPr/>
        <p:txBody>
          <a:bodyPr/>
          <a:lstStyle/>
          <a:p>
            <a:fld id="{7A3791D8-F360-4E6E-8EE0-19039A17A4F3}" type="slidenum">
              <a:rPr lang="en-US" smtClean="0"/>
              <a:pPr/>
              <a:t>2</a:t>
            </a:fld>
            <a:endParaRPr lang="en-US"/>
          </a:p>
        </p:txBody>
      </p:sp>
    </p:spTree>
    <p:extLst>
      <p:ext uri="{BB962C8B-B14F-4D97-AF65-F5344CB8AC3E}">
        <p14:creationId xmlns:p14="http://schemas.microsoft.com/office/powerpoint/2010/main" val="390196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הסימן</a:t>
            </a:r>
            <a:r>
              <a:rPr lang="he-IL" baseline="0" dirty="0" smtClean="0"/>
              <a:t> החשוב ביותר של המהפיכה התעשייתית: רכבות </a:t>
            </a:r>
          </a:p>
          <a:p>
            <a:pPr algn="r" rtl="1"/>
            <a:r>
              <a:rPr lang="he-IL" baseline="0" dirty="0" smtClean="0"/>
              <a:t>קיטוב חברתי</a:t>
            </a:r>
            <a:r>
              <a:rPr lang="en-US" baseline="0" dirty="0" smtClean="0"/>
              <a:t> </a:t>
            </a:r>
            <a:r>
              <a:rPr lang="he-IL" baseline="0" dirty="0" smtClean="0"/>
              <a:t> </a:t>
            </a:r>
            <a:r>
              <a:rPr lang="en-US" baseline="0" dirty="0" smtClean="0"/>
              <a:t>(social </a:t>
            </a:r>
            <a:r>
              <a:rPr lang="en-US" baseline="0" dirty="0" err="1" smtClean="0"/>
              <a:t>polarizatio</a:t>
            </a:r>
            <a:r>
              <a:rPr lang="en-US" baseline="0" dirty="0" smtClean="0"/>
              <a:t>)</a:t>
            </a:r>
            <a:r>
              <a:rPr lang="he-IL" baseline="0" dirty="0" smtClean="0"/>
              <a:t>:</a:t>
            </a:r>
            <a:r>
              <a:rPr lang="he-IL" sz="1200" b="0" i="0" kern="1200" dirty="0" smtClean="0">
                <a:solidFill>
                  <a:schemeClr val="tx1"/>
                </a:solidFill>
                <a:latin typeface="+mn-lt"/>
                <a:ea typeface="+mn-ea"/>
                <a:cs typeface="+mn-cs"/>
              </a:rPr>
              <a:t>המהפכה התעשייתית דחקה את המבנה החברתי הישן - אצולה,כמורה ובני המעמד השלישי - לטובת מבנה חדש בן שני מעמדות: הבורגנים והפועלים (פרולטריון). מעמד הבורגנים היה מגוון והתחלק לשלוש קבוצות עיקריות: בורגנות גבוהה, בעלי מקצועות חופשיים, וזעיר בורגנים (בורגנות נמוכה). לעומתם, הפועלים היו רובם ככולם עניים, הם סבלו מניצול של בעלי המפעלים ועבדו בתנאים שסיכנו את חייהם ובריאותם (למשל העבודה במכרות). </a:t>
            </a:r>
          </a:p>
          <a:p>
            <a:pPr algn="r" rtl="1"/>
            <a:r>
              <a:rPr lang="he-IL" sz="1200" b="0" i="0" kern="1200" dirty="0" smtClean="0">
                <a:solidFill>
                  <a:schemeClr val="tx1"/>
                </a:solidFill>
                <a:latin typeface="+mn-lt"/>
                <a:ea typeface="+mn-ea"/>
                <a:cs typeface="+mn-cs"/>
              </a:rPr>
              <a:t>המניפסט הקומוניסטי: העולם מתחלק לשני מעמדות: בורגנים ופרולטריון, מלחמת המעמדות </a:t>
            </a:r>
            <a:r>
              <a:rPr lang="en-US" sz="1200" b="0" i="0" kern="1200" dirty="0" smtClean="0">
                <a:solidFill>
                  <a:schemeClr val="tx1"/>
                </a:solidFill>
                <a:latin typeface="+mn-lt"/>
                <a:ea typeface="+mn-ea"/>
                <a:cs typeface="+mn-cs"/>
              </a:rPr>
              <a:t>(war between classes)</a:t>
            </a:r>
            <a:r>
              <a:rPr lang="he-IL" sz="1200" b="0" i="0" kern="1200" dirty="0" smtClean="0">
                <a:solidFill>
                  <a:schemeClr val="tx1"/>
                </a:solidFill>
                <a:latin typeface="+mn-lt"/>
                <a:ea typeface="+mn-ea"/>
                <a:cs typeface="+mn-cs"/>
              </a:rPr>
              <a:t>המאבק הנצחי בין המדכאים למדוכאים, בין המנצלים למנוצלים</a:t>
            </a:r>
            <a:endParaRPr lang="en-US" dirty="0"/>
          </a:p>
        </p:txBody>
      </p:sp>
      <p:sp>
        <p:nvSpPr>
          <p:cNvPr id="4" name="Slide Number Placeholder 3"/>
          <p:cNvSpPr>
            <a:spLocks noGrp="1"/>
          </p:cNvSpPr>
          <p:nvPr>
            <p:ph type="sldNum" sz="quarter" idx="10"/>
          </p:nvPr>
        </p:nvSpPr>
        <p:spPr/>
        <p:txBody>
          <a:bodyPr/>
          <a:lstStyle/>
          <a:p>
            <a:fld id="{7A3791D8-F360-4E6E-8EE0-19039A17A4F3}" type="slidenum">
              <a:rPr lang="en-US" smtClean="0"/>
              <a:pPr/>
              <a:t>3</a:t>
            </a:fld>
            <a:endParaRPr lang="en-US"/>
          </a:p>
        </p:txBody>
      </p:sp>
    </p:spTree>
    <p:extLst>
      <p:ext uri="{BB962C8B-B14F-4D97-AF65-F5344CB8AC3E}">
        <p14:creationId xmlns:p14="http://schemas.microsoft.com/office/powerpoint/2010/main" val="3346575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Spring of nations: rise of nationalism and the need</a:t>
            </a:r>
            <a:r>
              <a:rPr lang="en-US" baseline="0" dirty="0" smtClean="0"/>
              <a:t> for self determination</a:t>
            </a:r>
          </a:p>
          <a:p>
            <a:pPr algn="r" rtl="1"/>
            <a:r>
              <a:rPr lang="he-IL" sz="1200" b="1" i="0" kern="1200" dirty="0" smtClean="0">
                <a:solidFill>
                  <a:schemeClr val="tx1"/>
                </a:solidFill>
                <a:latin typeface="+mn-lt"/>
                <a:ea typeface="+mn-ea"/>
                <a:cs typeface="+mn-cs"/>
              </a:rPr>
              <a:t>אביב העמים</a:t>
            </a:r>
            <a:r>
              <a:rPr lang="he-IL" sz="1200" b="0" i="0" kern="1200" dirty="0" smtClean="0">
                <a:solidFill>
                  <a:schemeClr val="tx1"/>
                </a:solidFill>
                <a:latin typeface="+mn-lt"/>
                <a:ea typeface="+mn-ea"/>
                <a:cs typeface="+mn-cs"/>
              </a:rPr>
              <a:t> הוא שם כולל לגל של התקוממויות ומהפכות </a:t>
            </a:r>
            <a:r>
              <a:rPr lang="he-IL" sz="1200" b="0" i="0" kern="1200" dirty="0" smtClean="0">
                <a:solidFill>
                  <a:schemeClr val="tx1"/>
                </a:solidFill>
                <a:latin typeface="+mn-lt"/>
                <a:ea typeface="+mn-ea"/>
                <a:cs typeface="+mn-cs"/>
                <a:hlinkClick r:id="rId3" tooltip="לאומיות"/>
              </a:rPr>
              <a:t>לאומיות</a:t>
            </a:r>
            <a:r>
              <a:rPr lang="he-IL" sz="1200" b="0" i="0" kern="1200" dirty="0" smtClean="0">
                <a:solidFill>
                  <a:schemeClr val="tx1"/>
                </a:solidFill>
                <a:latin typeface="+mn-lt"/>
                <a:ea typeface="+mn-ea"/>
                <a:cs typeface="+mn-cs"/>
              </a:rPr>
              <a:t> ב</a:t>
            </a:r>
            <a:r>
              <a:rPr lang="he-IL" sz="1200" b="0" i="0" kern="1200" dirty="0" smtClean="0">
                <a:solidFill>
                  <a:schemeClr val="tx1"/>
                </a:solidFill>
                <a:latin typeface="+mn-lt"/>
                <a:ea typeface="+mn-ea"/>
                <a:cs typeface="+mn-cs"/>
                <a:hlinkClick r:id="rId4" tooltip="אירופה"/>
              </a:rPr>
              <a:t>אירופה</a:t>
            </a:r>
            <a:r>
              <a:rPr lang="he-IL" sz="1200" b="0" i="0" kern="1200" dirty="0" smtClean="0">
                <a:solidFill>
                  <a:schemeClr val="tx1"/>
                </a:solidFill>
                <a:latin typeface="+mn-lt"/>
                <a:ea typeface="+mn-ea"/>
                <a:cs typeface="+mn-cs"/>
              </a:rPr>
              <a:t> בין השנים </a:t>
            </a:r>
            <a:r>
              <a:rPr lang="he-IL" sz="1200" b="0" i="0" kern="1200" dirty="0" smtClean="0">
                <a:solidFill>
                  <a:schemeClr val="tx1"/>
                </a:solidFill>
                <a:latin typeface="+mn-lt"/>
                <a:ea typeface="+mn-ea"/>
                <a:cs typeface="+mn-cs"/>
                <a:hlinkClick r:id="rId5" tooltip="1848"/>
              </a:rPr>
              <a:t>1848</a:t>
            </a:r>
            <a:r>
              <a:rPr lang="he-IL" sz="1200" b="0" i="0" kern="1200" dirty="0" smtClean="0">
                <a:solidFill>
                  <a:schemeClr val="tx1"/>
                </a:solidFill>
                <a:latin typeface="+mn-lt"/>
                <a:ea typeface="+mn-ea"/>
                <a:cs typeface="+mn-cs"/>
              </a:rPr>
              <a:t> ל-</a:t>
            </a:r>
            <a:r>
              <a:rPr lang="he-IL" sz="1200" b="0" i="0" kern="1200" dirty="0" smtClean="0">
                <a:solidFill>
                  <a:schemeClr val="tx1"/>
                </a:solidFill>
                <a:latin typeface="+mn-lt"/>
                <a:ea typeface="+mn-ea"/>
                <a:cs typeface="+mn-cs"/>
                <a:hlinkClick r:id="rId6" tooltip="1849"/>
              </a:rPr>
              <a:t>1849</a:t>
            </a:r>
            <a:r>
              <a:rPr lang="he-IL" sz="1200" b="0" i="0" kern="1200" dirty="0" smtClean="0">
                <a:solidFill>
                  <a:schemeClr val="tx1"/>
                </a:solidFill>
                <a:latin typeface="+mn-lt"/>
                <a:ea typeface="+mn-ea"/>
                <a:cs typeface="+mn-cs"/>
              </a:rPr>
              <a:t>.</a:t>
            </a:r>
          </a:p>
          <a:p>
            <a:pPr algn="r" rtl="1"/>
            <a:r>
              <a:rPr lang="he-IL" sz="1200" b="0" i="0" kern="1200" dirty="0" smtClean="0">
                <a:solidFill>
                  <a:schemeClr val="tx1"/>
                </a:solidFill>
                <a:latin typeface="+mn-lt"/>
                <a:ea typeface="+mn-ea"/>
                <a:cs typeface="+mn-cs"/>
              </a:rPr>
              <a:t>הסיבות לאביב העמים היו שונות ממדינה למדינה, אך המשותף ביניהן היה: רצון לאיחוד, התפתחות רגשות לאומיים ורצון להשתחרר משלטון של מעצמה.</a:t>
            </a:r>
            <a:r>
              <a:rPr lang="en-US" sz="1200" b="0" i="0" kern="1200" dirty="0" smtClean="0">
                <a:solidFill>
                  <a:schemeClr val="tx1"/>
                </a:solidFill>
                <a:latin typeface="+mn-lt"/>
                <a:ea typeface="+mn-ea"/>
                <a:cs typeface="+mn-cs"/>
              </a:rPr>
              <a:t> </a:t>
            </a:r>
            <a:r>
              <a:rPr lang="he-IL" sz="1200" b="0" i="0" kern="1200" dirty="0" smtClean="0">
                <a:solidFill>
                  <a:schemeClr val="tx1"/>
                </a:solidFill>
                <a:latin typeface="+mn-lt"/>
                <a:ea typeface="+mn-ea"/>
                <a:cs typeface="+mn-cs"/>
              </a:rPr>
              <a:t>ה</a:t>
            </a:r>
            <a:r>
              <a:rPr lang="he-IL" sz="1200" b="0" i="0" kern="1200" dirty="0" smtClean="0">
                <a:solidFill>
                  <a:schemeClr val="tx1"/>
                </a:solidFill>
                <a:latin typeface="+mn-lt"/>
                <a:ea typeface="+mn-ea"/>
                <a:cs typeface="+mn-cs"/>
                <a:hlinkClick r:id="rId7" tooltip="מיתון"/>
              </a:rPr>
              <a:t>מיתון</a:t>
            </a:r>
            <a:r>
              <a:rPr lang="he-IL" sz="1200" b="0" i="0" kern="1200" dirty="0" smtClean="0">
                <a:solidFill>
                  <a:schemeClr val="tx1"/>
                </a:solidFill>
                <a:latin typeface="+mn-lt"/>
                <a:ea typeface="+mn-ea"/>
                <a:cs typeface="+mn-cs"/>
              </a:rPr>
              <a:t>, יחד עם משבר כלכלי עמוק וחורף קשה במיוחד ב-</a:t>
            </a:r>
            <a:r>
              <a:rPr lang="he-IL" sz="1200" b="0" i="0" kern="1200" dirty="0" smtClean="0">
                <a:solidFill>
                  <a:schemeClr val="tx1"/>
                </a:solidFill>
                <a:latin typeface="+mn-lt"/>
                <a:ea typeface="+mn-ea"/>
                <a:cs typeface="+mn-cs"/>
                <a:hlinkClick r:id="rId8" tooltip="1847"/>
              </a:rPr>
              <a:t>1847</a:t>
            </a:r>
            <a:r>
              <a:rPr lang="he-IL" sz="1200" b="0" i="0" kern="1200" dirty="0" smtClean="0">
                <a:solidFill>
                  <a:schemeClr val="tx1"/>
                </a:solidFill>
                <a:latin typeface="+mn-lt"/>
                <a:ea typeface="+mn-ea"/>
                <a:cs typeface="+mn-cs"/>
              </a:rPr>
              <a:t>, הובילו לעליית מחירי המזון. השלטון האבסולוטי עורר זעם אצל הליברלים</a:t>
            </a:r>
            <a:endParaRPr lang="en-US" sz="1200" b="0" i="0" kern="1200" dirty="0" smtClean="0">
              <a:solidFill>
                <a:schemeClr val="tx1"/>
              </a:solidFill>
              <a:latin typeface="+mn-lt"/>
              <a:ea typeface="+mn-ea"/>
              <a:cs typeface="+mn-cs"/>
            </a:endParaRPr>
          </a:p>
          <a:p>
            <a:pPr algn="r" rtl="1"/>
            <a:r>
              <a:rPr lang="he-IL" sz="1200" b="0" i="0" kern="1200" dirty="0" smtClean="0">
                <a:solidFill>
                  <a:schemeClr val="tx1"/>
                </a:solidFill>
                <a:latin typeface="+mn-lt"/>
                <a:ea typeface="+mn-ea"/>
                <a:cs typeface="+mn-cs"/>
              </a:rPr>
              <a:t>בטווח הקצר, נכשל לכאורה אביב העמים בכל מקום שבו פרץ.</a:t>
            </a:r>
            <a:r>
              <a:rPr lang="he-IL" sz="1200" b="0" i="0" kern="1200" baseline="0" dirty="0" smtClean="0">
                <a:solidFill>
                  <a:schemeClr val="tx1"/>
                </a:solidFill>
                <a:latin typeface="+mn-lt"/>
                <a:ea typeface="+mn-ea"/>
                <a:cs typeface="+mn-cs"/>
              </a:rPr>
              <a:t> בגרמניה</a:t>
            </a:r>
            <a:r>
              <a:rPr lang="he-IL" sz="1200" b="0" i="0" kern="1200" dirty="0" smtClean="0">
                <a:solidFill>
                  <a:schemeClr val="tx1"/>
                </a:solidFill>
                <a:latin typeface="+mn-lt"/>
                <a:ea typeface="+mn-ea"/>
                <a:cs typeface="+mn-cs"/>
              </a:rPr>
              <a:t> הרודן מטרניך, שנגדו פרץ חלק גדול מהמהומות, חזר לשלוט, וכך גם המשטרים </a:t>
            </a:r>
            <a:r>
              <a:rPr lang="he-IL" sz="1200" b="0" i="0" kern="1200" dirty="0" smtClean="0">
                <a:solidFill>
                  <a:schemeClr val="tx1"/>
                </a:solidFill>
                <a:latin typeface="+mn-lt"/>
                <a:ea typeface="+mn-ea"/>
                <a:cs typeface="+mn-cs"/>
                <a:hlinkClick r:id="rId9" tooltip="ריאקציה (אידאולוגיה)"/>
              </a:rPr>
              <a:t>הריאקציוניים</a:t>
            </a:r>
            <a:r>
              <a:rPr lang="he-IL" sz="1200" b="0" i="0" kern="1200" dirty="0" smtClean="0">
                <a:solidFill>
                  <a:schemeClr val="tx1"/>
                </a:solidFill>
                <a:latin typeface="+mn-lt"/>
                <a:ea typeface="+mn-ea"/>
                <a:cs typeface="+mn-cs"/>
              </a:rPr>
              <a:t> הקודמים. הסיבות לכישלון היו: הפירוד והפיצול הרב של הכוחות המהפכניים, שלעתים אף לחמו אלו באלו, המטרות השונות (לאומיות, כלכליות, חברתיות ועוד) של הכוחות הפועלים והבורגנות הליברלית שלא השכילה לתפוס שרק בעזרת כוח הפועלים והאיכרים יכולה להגיע למטרותיה.</a:t>
            </a:r>
            <a:endParaRPr lang="en-US" sz="1200" b="0" i="0" kern="1200" dirty="0" smtClean="0">
              <a:solidFill>
                <a:schemeClr val="tx1"/>
              </a:solidFill>
              <a:latin typeface="+mn-lt"/>
              <a:ea typeface="+mn-ea"/>
              <a:cs typeface="+mn-cs"/>
            </a:endParaRPr>
          </a:p>
          <a:p>
            <a:pPr algn="r" rtl="1"/>
            <a:endParaRPr lang="he-IL" sz="1200" b="0" i="0" kern="1200" dirty="0" smtClean="0">
              <a:solidFill>
                <a:schemeClr val="tx1"/>
              </a:solidFill>
              <a:latin typeface="+mn-lt"/>
              <a:ea typeface="+mn-ea"/>
              <a:cs typeface="+mn-cs"/>
            </a:endParaRPr>
          </a:p>
          <a:p>
            <a:pPr algn="r" rtl="1"/>
            <a:r>
              <a:rPr lang="he-IL" sz="1200" b="0" i="0" kern="1200" dirty="0" smtClean="0">
                <a:solidFill>
                  <a:schemeClr val="tx1"/>
                </a:solidFill>
                <a:latin typeface="+mn-lt"/>
                <a:ea typeface="+mn-ea"/>
                <a:cs typeface="+mn-cs"/>
              </a:rPr>
              <a:t>מאידך, בטווח הארוך, היה אביב העמים גורם חשוב ומרכזי בהתהוות אירועים רבים במהלך המחצית השנייה של המאה ה-19. כ-30 שנה לאחר מכן החל תהליך </a:t>
            </a:r>
            <a:r>
              <a:rPr lang="he-IL" sz="1200" b="0" i="0" kern="1200" dirty="0" smtClean="0">
                <a:solidFill>
                  <a:schemeClr val="tx1"/>
                </a:solidFill>
                <a:latin typeface="+mn-lt"/>
                <a:ea typeface="+mn-ea"/>
                <a:cs typeface="+mn-cs"/>
                <a:hlinkClick r:id="rId10" tooltip="איחוד איטליה"/>
              </a:rPr>
              <a:t>איחוד איטליה</a:t>
            </a:r>
            <a:r>
              <a:rPr lang="he-IL" sz="1200" b="0" i="0" kern="1200" dirty="0" smtClean="0">
                <a:solidFill>
                  <a:schemeClr val="tx1"/>
                </a:solidFill>
                <a:latin typeface="+mn-lt"/>
                <a:ea typeface="+mn-ea"/>
                <a:cs typeface="+mn-cs"/>
              </a:rPr>
              <a:t>, מדינות גרמניה אוחדו תחת </a:t>
            </a:r>
            <a:r>
              <a:rPr lang="he-IL" sz="1200" b="0" i="0" kern="1200" dirty="0" smtClean="0">
                <a:solidFill>
                  <a:schemeClr val="tx1"/>
                </a:solidFill>
                <a:latin typeface="+mn-lt"/>
                <a:ea typeface="+mn-ea"/>
                <a:cs typeface="+mn-cs"/>
                <a:hlinkClick r:id="rId11" tooltip="אוטו פון ביסמרק"/>
              </a:rPr>
              <a:t>אוטו פון ביסמרק</a:t>
            </a:r>
            <a:r>
              <a:rPr lang="he-IL" sz="1200" b="0" i="0" kern="1200" dirty="0" smtClean="0">
                <a:solidFill>
                  <a:schemeClr val="tx1"/>
                </a:solidFill>
                <a:latin typeface="+mn-lt"/>
                <a:ea typeface="+mn-ea"/>
                <a:cs typeface="+mn-cs"/>
              </a:rPr>
              <a:t> והונגריה זכתה באוטונומיה</a:t>
            </a:r>
          </a:p>
          <a:p>
            <a:pPr algn="r" rtl="1"/>
            <a:endParaRPr lang="he-IL"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A3791D8-F360-4E6E-8EE0-19039A17A4F3}" type="slidenum">
              <a:rPr lang="en-US" smtClean="0"/>
              <a:pPr/>
              <a:t>4</a:t>
            </a:fld>
            <a:endParaRPr lang="en-US"/>
          </a:p>
        </p:txBody>
      </p:sp>
    </p:spTree>
    <p:extLst>
      <p:ext uri="{BB962C8B-B14F-4D97-AF65-F5344CB8AC3E}">
        <p14:creationId xmlns:p14="http://schemas.microsoft.com/office/powerpoint/2010/main" val="1269145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sz="1200" b="1" i="0" kern="1200" dirty="0" smtClean="0">
                <a:solidFill>
                  <a:schemeClr val="tx1"/>
                </a:solidFill>
                <a:latin typeface="+mn-lt"/>
                <a:ea typeface="+mn-ea"/>
                <a:cs typeface="+mn-cs"/>
              </a:rPr>
              <a:t>תנועת ההשכלה היהודית</a:t>
            </a:r>
            <a:r>
              <a:rPr lang="he-IL" sz="1200" b="0" i="0" kern="120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scholastic movement</a:t>
            </a:r>
            <a:r>
              <a:rPr lang="he-IL" sz="1200" b="0" i="0" kern="1200" dirty="0" smtClean="0">
                <a:solidFill>
                  <a:schemeClr val="tx1"/>
                </a:solidFill>
                <a:latin typeface="+mn-lt"/>
                <a:ea typeface="+mn-ea"/>
                <a:cs typeface="+mn-cs"/>
              </a:rPr>
              <a:t>, הייתה </a:t>
            </a:r>
            <a:r>
              <a:rPr lang="he-IL" sz="1200" b="0" i="0" kern="1200" dirty="0" smtClean="0">
                <a:solidFill>
                  <a:schemeClr val="tx1"/>
                </a:solidFill>
                <a:latin typeface="+mn-lt"/>
                <a:ea typeface="+mn-ea"/>
                <a:cs typeface="+mn-cs"/>
                <a:hlinkClick r:id="rId3" tooltip="תנועה חברתית"/>
              </a:rPr>
              <a:t>תנועה</a:t>
            </a:r>
            <a:r>
              <a:rPr lang="he-IL" sz="1200" b="0" i="0" kern="1200" dirty="0" smtClean="0">
                <a:solidFill>
                  <a:schemeClr val="tx1"/>
                </a:solidFill>
                <a:latin typeface="+mn-lt"/>
                <a:ea typeface="+mn-ea"/>
                <a:cs typeface="+mn-cs"/>
              </a:rPr>
              <a:t> שראשיתה בקרב </a:t>
            </a:r>
            <a:r>
              <a:rPr lang="he-IL" sz="1200" b="0" i="0" kern="1200" dirty="0" smtClean="0">
                <a:solidFill>
                  <a:schemeClr val="tx1"/>
                </a:solidFill>
                <a:latin typeface="+mn-lt"/>
                <a:ea typeface="+mn-ea"/>
                <a:cs typeface="+mn-cs"/>
                <a:hlinkClick r:id="rId4" tooltip="יהודי"/>
              </a:rPr>
              <a:t>יהודי</a:t>
            </a:r>
            <a:r>
              <a:rPr lang="he-IL" sz="1200" b="0" i="0" kern="1200" dirty="0" smtClean="0">
                <a:solidFill>
                  <a:schemeClr val="tx1"/>
                </a:solidFill>
                <a:latin typeface="+mn-lt"/>
                <a:ea typeface="+mn-ea"/>
                <a:cs typeface="+mn-cs"/>
              </a:rPr>
              <a:t> </a:t>
            </a:r>
            <a:r>
              <a:rPr lang="he-IL" sz="1200" b="0" i="0" kern="1200" dirty="0" smtClean="0">
                <a:solidFill>
                  <a:schemeClr val="tx1"/>
                </a:solidFill>
                <a:latin typeface="+mn-lt"/>
                <a:ea typeface="+mn-ea"/>
                <a:cs typeface="+mn-cs"/>
                <a:hlinkClick r:id="rId5" tooltip="אירופה"/>
              </a:rPr>
              <a:t>אירופה</a:t>
            </a:r>
            <a:r>
              <a:rPr lang="he-IL" sz="1200" b="0" i="0" kern="1200" dirty="0" smtClean="0">
                <a:solidFill>
                  <a:schemeClr val="tx1"/>
                </a:solidFill>
                <a:latin typeface="+mn-lt"/>
                <a:ea typeface="+mn-ea"/>
                <a:cs typeface="+mn-cs"/>
              </a:rPr>
              <a:t> בסוף </a:t>
            </a:r>
            <a:r>
              <a:rPr lang="he-IL" sz="1200" b="0" i="0" kern="1200" dirty="0" smtClean="0">
                <a:solidFill>
                  <a:schemeClr val="tx1"/>
                </a:solidFill>
                <a:latin typeface="+mn-lt"/>
                <a:ea typeface="+mn-ea"/>
                <a:cs typeface="+mn-cs"/>
                <a:hlinkClick r:id="rId6" tooltip="המאה ה-18"/>
              </a:rPr>
              <a:t>המאה ה-18</a:t>
            </a:r>
            <a:r>
              <a:rPr lang="he-IL" sz="1200" b="0" i="0" kern="1200" dirty="0" smtClean="0">
                <a:solidFill>
                  <a:schemeClr val="tx1"/>
                </a:solidFill>
                <a:latin typeface="+mn-lt"/>
                <a:ea typeface="+mn-ea"/>
                <a:cs typeface="+mn-cs"/>
              </a:rPr>
              <a:t>, אשר אימצה את ערכי ה</a:t>
            </a:r>
            <a:r>
              <a:rPr lang="he-IL" sz="1200" b="0" i="0" kern="1200" dirty="0" smtClean="0">
                <a:solidFill>
                  <a:schemeClr val="tx1"/>
                </a:solidFill>
                <a:latin typeface="+mn-lt"/>
                <a:ea typeface="+mn-ea"/>
                <a:cs typeface="+mn-cs"/>
                <a:hlinkClick r:id="rId7" tooltip="עידן האורות"/>
              </a:rPr>
              <a:t>נאורות</a:t>
            </a:r>
            <a:r>
              <a:rPr lang="he-IL" sz="1200" b="0" i="0" kern="120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enlightenment</a:t>
            </a:r>
            <a:r>
              <a:rPr lang="he-IL" sz="1200" b="0" i="0" kern="1200" dirty="0" smtClean="0">
                <a:solidFill>
                  <a:schemeClr val="tx1"/>
                </a:solidFill>
                <a:latin typeface="+mn-lt"/>
                <a:ea typeface="+mn-ea"/>
                <a:cs typeface="+mn-cs"/>
              </a:rPr>
              <a:t> , עודדה השתלבות בחברה הסובבת, ודגלה ברכישת ה</a:t>
            </a:r>
            <a:r>
              <a:rPr lang="he-IL" sz="1200" b="0" i="0" kern="1200" dirty="0" smtClean="0">
                <a:solidFill>
                  <a:schemeClr val="tx1"/>
                </a:solidFill>
                <a:latin typeface="+mn-lt"/>
                <a:ea typeface="+mn-ea"/>
                <a:cs typeface="+mn-cs"/>
                <a:hlinkClick r:id="rId8" tooltip="ידע"/>
              </a:rPr>
              <a:t>ידע</a:t>
            </a:r>
            <a:r>
              <a:rPr lang="he-IL" sz="1200" b="0" i="0" kern="1200" dirty="0" smtClean="0">
                <a:solidFill>
                  <a:schemeClr val="tx1"/>
                </a:solidFill>
                <a:latin typeface="+mn-lt"/>
                <a:ea typeface="+mn-ea"/>
                <a:cs typeface="+mn-cs"/>
              </a:rPr>
              <a:t>, ה</a:t>
            </a:r>
            <a:r>
              <a:rPr lang="he-IL" sz="1200" b="0" i="0" kern="1200" dirty="0" smtClean="0">
                <a:solidFill>
                  <a:schemeClr val="tx1"/>
                </a:solidFill>
                <a:latin typeface="+mn-lt"/>
                <a:ea typeface="+mn-ea"/>
                <a:cs typeface="+mn-cs"/>
                <a:hlinkClick r:id="rId9" tooltip="מנהג"/>
              </a:rPr>
              <a:t>מנהגים</a:t>
            </a:r>
            <a:r>
              <a:rPr lang="he-IL" sz="1200" b="0" i="0" kern="1200" dirty="0" smtClean="0">
                <a:solidFill>
                  <a:schemeClr val="tx1"/>
                </a:solidFill>
                <a:latin typeface="+mn-lt"/>
                <a:ea typeface="+mn-ea"/>
                <a:cs typeface="+mn-cs"/>
              </a:rPr>
              <a:t> והשאיפות של ה</a:t>
            </a:r>
            <a:r>
              <a:rPr lang="he-IL" sz="1200" b="0" i="0" kern="1200" dirty="0" smtClean="0">
                <a:solidFill>
                  <a:schemeClr val="tx1"/>
                </a:solidFill>
                <a:latin typeface="+mn-lt"/>
                <a:ea typeface="+mn-ea"/>
                <a:cs typeface="+mn-cs"/>
                <a:hlinkClick r:id="rId10" tooltip="אומה"/>
              </a:rPr>
              <a:t>אומות</a:t>
            </a:r>
            <a:r>
              <a:rPr lang="he-IL" sz="1200" b="0" i="0" kern="1200" dirty="0" smtClean="0">
                <a:solidFill>
                  <a:schemeClr val="tx1"/>
                </a:solidFill>
                <a:latin typeface="+mn-lt"/>
                <a:ea typeface="+mn-ea"/>
                <a:cs typeface="+mn-cs"/>
              </a:rPr>
              <a:t> שביניהן חיו ה</a:t>
            </a:r>
            <a:r>
              <a:rPr lang="he-IL" sz="1200" b="0" i="0" kern="1200" dirty="0" smtClean="0">
                <a:solidFill>
                  <a:schemeClr val="tx1"/>
                </a:solidFill>
                <a:latin typeface="+mn-lt"/>
                <a:ea typeface="+mn-ea"/>
                <a:cs typeface="+mn-cs"/>
                <a:hlinkClick r:id="rId11" tooltip="יהודים"/>
              </a:rPr>
              <a:t>יהודים</a:t>
            </a:r>
            <a:r>
              <a:rPr lang="he-IL" sz="1200" b="0" i="0" kern="1200" dirty="0" smtClean="0">
                <a:solidFill>
                  <a:schemeClr val="tx1"/>
                </a:solidFill>
                <a:latin typeface="+mn-lt"/>
                <a:ea typeface="+mn-ea"/>
                <a:cs typeface="+mn-cs"/>
              </a:rPr>
              <a:t>. </a:t>
            </a:r>
          </a:p>
          <a:p>
            <a:pPr algn="r" rtl="1"/>
            <a:endParaRPr lang="he-IL" sz="1200" b="0" i="0" kern="1200" dirty="0" smtClean="0">
              <a:solidFill>
                <a:schemeClr val="tx1"/>
              </a:solidFill>
              <a:latin typeface="+mn-lt"/>
              <a:ea typeface="+mn-ea"/>
              <a:cs typeface="+mn-cs"/>
            </a:endParaRPr>
          </a:p>
          <a:p>
            <a:pPr algn="r" rtl="1"/>
            <a:r>
              <a:rPr lang="he-IL" sz="1200" b="0" i="0" kern="1200" dirty="0" smtClean="0">
                <a:solidFill>
                  <a:schemeClr val="tx1"/>
                </a:solidFill>
                <a:latin typeface="+mn-lt"/>
                <a:ea typeface="+mn-ea"/>
                <a:cs typeface="+mn-cs"/>
              </a:rPr>
              <a:t>הרפורמה ביהדות מול תנועת החסידות</a:t>
            </a:r>
          </a:p>
          <a:p>
            <a:pPr algn="r" rtl="1"/>
            <a:r>
              <a:rPr lang="he-IL" sz="1200" b="0" i="0" kern="1200" dirty="0" smtClean="0">
                <a:solidFill>
                  <a:schemeClr val="tx1"/>
                </a:solidFill>
                <a:latin typeface="+mn-lt"/>
                <a:ea typeface="+mn-ea"/>
                <a:cs typeface="+mn-cs"/>
              </a:rPr>
              <a:t>מנהיגי תנועת ההשכלה, בהם </a:t>
            </a:r>
            <a:r>
              <a:rPr lang="he-IL" sz="1200" b="0" i="0" kern="1200" dirty="0" smtClean="0">
                <a:solidFill>
                  <a:schemeClr val="tx1"/>
                </a:solidFill>
                <a:latin typeface="+mn-lt"/>
                <a:ea typeface="+mn-ea"/>
                <a:cs typeface="+mn-cs"/>
                <a:hlinkClick r:id="rId12" tooltip="דוד פרידלנדר"/>
              </a:rPr>
              <a:t>דוד פרידלנדר</a:t>
            </a:r>
            <a:r>
              <a:rPr lang="he-IL" sz="1200" b="0" i="0" kern="1200" dirty="0" smtClean="0">
                <a:solidFill>
                  <a:schemeClr val="tx1"/>
                </a:solidFill>
                <a:latin typeface="+mn-lt"/>
                <a:ea typeface="+mn-ea"/>
                <a:cs typeface="+mn-cs"/>
              </a:rPr>
              <a:t>, היו אלו שהגו </a:t>
            </a:r>
            <a:r>
              <a:rPr lang="he-IL" sz="1200" b="0" i="0" kern="1200" dirty="0" smtClean="0">
                <a:solidFill>
                  <a:schemeClr val="tx1"/>
                </a:solidFill>
                <a:latin typeface="+mn-lt"/>
                <a:ea typeface="+mn-ea"/>
                <a:cs typeface="+mn-cs"/>
                <a:hlinkClick r:id="rId13" tooltip="רפורמה ביהדות"/>
              </a:rPr>
              <a:t>רפורמה ביהדות</a:t>
            </a:r>
            <a:r>
              <a:rPr lang="he-IL" sz="1200" b="0" i="0" kern="1200" dirty="0" smtClean="0">
                <a:solidFill>
                  <a:schemeClr val="tx1"/>
                </a:solidFill>
                <a:latin typeface="+mn-lt"/>
                <a:ea typeface="+mn-ea"/>
                <a:cs typeface="+mn-cs"/>
              </a:rPr>
              <a:t> במישור ה</a:t>
            </a:r>
            <a:r>
              <a:rPr lang="he-IL" sz="1200" b="0" i="0" kern="1200" dirty="0" smtClean="0">
                <a:solidFill>
                  <a:schemeClr val="tx1"/>
                </a:solidFill>
                <a:latin typeface="+mn-lt"/>
                <a:ea typeface="+mn-ea"/>
                <a:cs typeface="+mn-cs"/>
                <a:hlinkClick r:id="rId14" tooltip="אסתטיקה"/>
              </a:rPr>
              <a:t>אסתטי</a:t>
            </a:r>
            <a:r>
              <a:rPr lang="he-IL" sz="1200" b="0" i="0" kern="1200" dirty="0" smtClean="0">
                <a:solidFill>
                  <a:schemeClr val="tx1"/>
                </a:solidFill>
                <a:latin typeface="+mn-lt"/>
                <a:ea typeface="+mn-ea"/>
                <a:cs typeface="+mn-cs"/>
              </a:rPr>
              <a:t> והלשוני. הם קראו לנטישת הלבוש המסורתי, לשינוי אורח החיים ול</a:t>
            </a:r>
            <a:r>
              <a:rPr lang="he-IL" sz="1200" b="0" i="0" kern="1200" dirty="0" smtClean="0">
                <a:solidFill>
                  <a:schemeClr val="tx1"/>
                </a:solidFill>
                <a:latin typeface="+mn-lt"/>
                <a:ea typeface="+mn-ea"/>
                <a:cs typeface="+mn-cs"/>
                <a:hlinkClick r:id="rId15" tooltip="תפילה (יהדות)"/>
              </a:rPr>
              <a:t>תפילה</a:t>
            </a:r>
            <a:r>
              <a:rPr lang="he-IL" sz="1200" b="0" i="0" kern="1200" dirty="0" smtClean="0">
                <a:solidFill>
                  <a:schemeClr val="tx1"/>
                </a:solidFill>
                <a:latin typeface="+mn-lt"/>
                <a:ea typeface="+mn-ea"/>
                <a:cs typeface="+mn-cs"/>
              </a:rPr>
              <a:t> ב</a:t>
            </a:r>
            <a:r>
              <a:rPr lang="he-IL" sz="1200" b="0" i="0" kern="1200" dirty="0" smtClean="0">
                <a:solidFill>
                  <a:schemeClr val="tx1"/>
                </a:solidFill>
                <a:latin typeface="+mn-lt"/>
                <a:ea typeface="+mn-ea"/>
                <a:cs typeface="+mn-cs"/>
                <a:hlinkClick r:id="rId16" tooltip="שפה"/>
              </a:rPr>
              <a:t>שפה</a:t>
            </a:r>
            <a:r>
              <a:rPr lang="he-IL" sz="1200" b="0" i="0" kern="1200" dirty="0" smtClean="0">
                <a:solidFill>
                  <a:schemeClr val="tx1"/>
                </a:solidFill>
                <a:latin typeface="+mn-lt"/>
                <a:ea typeface="+mn-ea"/>
                <a:cs typeface="+mn-cs"/>
              </a:rPr>
              <a:t> המובנת למתפלל. בנוגע למעבר לדרשות בשפת הארץ דמו במקצת למחוללי </a:t>
            </a:r>
            <a:r>
              <a:rPr lang="he-IL" sz="1200" b="0" i="0" kern="1200" dirty="0" smtClean="0">
                <a:solidFill>
                  <a:schemeClr val="tx1"/>
                </a:solidFill>
                <a:latin typeface="+mn-lt"/>
                <a:ea typeface="+mn-ea"/>
                <a:cs typeface="+mn-cs"/>
                <a:hlinkClick r:id="rId17" tooltip="הרפורמציה"/>
              </a:rPr>
              <a:t>הרפורמציה</a:t>
            </a:r>
            <a:r>
              <a:rPr lang="he-IL" sz="1200" b="0" i="0" kern="1200" dirty="0" smtClean="0">
                <a:solidFill>
                  <a:schemeClr val="tx1"/>
                </a:solidFill>
                <a:latin typeface="+mn-lt"/>
                <a:ea typeface="+mn-ea"/>
                <a:cs typeface="+mn-cs"/>
              </a:rPr>
              <a:t> הנוצרים שעזבו במידה רבה את השימוש בשפה ה</a:t>
            </a:r>
            <a:r>
              <a:rPr lang="he-IL" sz="1200" b="0" i="0" kern="1200" dirty="0" smtClean="0">
                <a:solidFill>
                  <a:schemeClr val="tx1"/>
                </a:solidFill>
                <a:latin typeface="+mn-lt"/>
                <a:ea typeface="+mn-ea"/>
                <a:cs typeface="+mn-cs"/>
                <a:hlinkClick r:id="rId18" tooltip="לטינית"/>
              </a:rPr>
              <a:t>לטינית</a:t>
            </a:r>
            <a:r>
              <a:rPr lang="he-IL" sz="1200" b="0" i="0" kern="1200" dirty="0" smtClean="0">
                <a:solidFill>
                  <a:schemeClr val="tx1"/>
                </a:solidFill>
                <a:latin typeface="+mn-lt"/>
                <a:ea typeface="+mn-ea"/>
                <a:cs typeface="+mn-cs"/>
              </a:rPr>
              <a:t> ב</a:t>
            </a:r>
            <a:r>
              <a:rPr lang="he-IL" sz="1200" b="0" i="0" kern="1200" dirty="0" smtClean="0">
                <a:solidFill>
                  <a:schemeClr val="tx1"/>
                </a:solidFill>
                <a:latin typeface="+mn-lt"/>
                <a:ea typeface="+mn-ea"/>
                <a:cs typeface="+mn-cs"/>
                <a:hlinkClick r:id="rId19" tooltip="פולחן"/>
              </a:rPr>
              <a:t>פולחן</a:t>
            </a:r>
            <a:r>
              <a:rPr lang="he-IL" sz="1200" b="0" i="0" kern="1200" dirty="0" smtClean="0">
                <a:solidFill>
                  <a:schemeClr val="tx1"/>
                </a:solidFill>
                <a:latin typeface="+mn-lt"/>
                <a:ea typeface="+mn-ea"/>
                <a:cs typeface="+mn-cs"/>
              </a:rPr>
              <a:t>.</a:t>
            </a:r>
            <a:br>
              <a:rPr lang="he-IL" sz="1200" b="0" i="0" kern="1200" dirty="0" smtClean="0">
                <a:solidFill>
                  <a:schemeClr val="tx1"/>
                </a:solidFill>
                <a:latin typeface="+mn-lt"/>
                <a:ea typeface="+mn-ea"/>
                <a:cs typeface="+mn-cs"/>
              </a:rPr>
            </a:br>
            <a:r>
              <a:rPr lang="he-IL" sz="1200" b="0" i="0" kern="1200" dirty="0" smtClean="0">
                <a:solidFill>
                  <a:schemeClr val="tx1"/>
                </a:solidFill>
                <a:latin typeface="+mn-lt"/>
                <a:ea typeface="+mn-ea"/>
                <a:cs typeface="+mn-cs"/>
              </a:rPr>
              <a:t>ה</a:t>
            </a:r>
            <a:r>
              <a:rPr lang="he-IL" sz="1200" b="0" i="0" kern="1200" dirty="0" smtClean="0">
                <a:solidFill>
                  <a:schemeClr val="tx1"/>
                </a:solidFill>
                <a:latin typeface="+mn-lt"/>
                <a:ea typeface="+mn-ea"/>
                <a:cs typeface="+mn-cs"/>
                <a:hlinkClick r:id="rId20" tooltip="חסידות"/>
              </a:rPr>
              <a:t>חסידות</a:t>
            </a:r>
            <a:r>
              <a:rPr lang="he-IL" sz="1200" b="0" i="0" kern="1200" dirty="0" smtClean="0">
                <a:solidFill>
                  <a:schemeClr val="tx1"/>
                </a:solidFill>
                <a:latin typeface="+mn-lt"/>
                <a:ea typeface="+mn-ea"/>
                <a:cs typeface="+mn-cs"/>
              </a:rPr>
              <a:t> הייתה מבחינה מסוימת תופעה מקבילה לתנועת ההשכלה ב</a:t>
            </a:r>
            <a:r>
              <a:rPr lang="he-IL" sz="1200" b="0" i="0" kern="1200" dirty="0" smtClean="0">
                <a:solidFill>
                  <a:schemeClr val="tx1"/>
                </a:solidFill>
                <a:latin typeface="+mn-lt"/>
                <a:ea typeface="+mn-ea"/>
                <a:cs typeface="+mn-cs"/>
                <a:hlinkClick r:id="rId21" tooltip="יהדות גרמניה"/>
              </a:rPr>
              <a:t>יהדות גרמניה</a:t>
            </a:r>
            <a:r>
              <a:rPr lang="he-IL" sz="1200" b="0" i="0" kern="1200" dirty="0" smtClean="0">
                <a:solidFill>
                  <a:schemeClr val="tx1"/>
                </a:solidFill>
                <a:latin typeface="+mn-lt"/>
                <a:ea typeface="+mn-ea"/>
                <a:cs typeface="+mn-cs"/>
              </a:rPr>
              <a:t>. השוואה זו נכונה לגבי התפקיד התרבותי-היסטורי הדומה של שתי התנועות. עם זאת, המניעים של החסידות היו שונים מהותית מאלו של ההשכלה; החסידות נוצרה כ</a:t>
            </a:r>
            <a:r>
              <a:rPr lang="he-IL" sz="1200" b="0" i="0" kern="1200" dirty="0" smtClean="0">
                <a:solidFill>
                  <a:schemeClr val="tx1"/>
                </a:solidFill>
                <a:latin typeface="+mn-lt"/>
                <a:ea typeface="+mn-ea"/>
                <a:cs typeface="+mn-cs"/>
                <a:hlinkClick r:id="rId22" tooltip="מרד"/>
              </a:rPr>
              <a:t>מרד</a:t>
            </a:r>
            <a:r>
              <a:rPr lang="he-IL" sz="1200" b="0" i="0" kern="1200" dirty="0" smtClean="0">
                <a:solidFill>
                  <a:schemeClr val="tx1"/>
                </a:solidFill>
                <a:latin typeface="+mn-lt"/>
                <a:ea typeface="+mn-ea"/>
                <a:cs typeface="+mn-cs"/>
              </a:rPr>
              <a:t> רגשי של השכבות המדוכאות מבחינה חברתית והבלתי-למדניות נגד הגישה הלמדנית ה</a:t>
            </a:r>
            <a:r>
              <a:rPr lang="he-IL" sz="1200" b="0" i="0" kern="1200" dirty="0" smtClean="0">
                <a:solidFill>
                  <a:schemeClr val="tx1"/>
                </a:solidFill>
                <a:latin typeface="+mn-lt"/>
                <a:ea typeface="+mn-ea"/>
                <a:cs typeface="+mn-cs"/>
                <a:hlinkClick r:id="rId23" tooltip="תלמוד"/>
              </a:rPr>
              <a:t>תלמודית</a:t>
            </a:r>
            <a:r>
              <a:rPr lang="he-IL" sz="1200" b="0" i="0" kern="1200" dirty="0" smtClean="0">
                <a:solidFill>
                  <a:schemeClr val="tx1"/>
                </a:solidFill>
                <a:latin typeface="+mn-lt"/>
                <a:ea typeface="+mn-ea"/>
                <a:cs typeface="+mn-cs"/>
              </a:rPr>
              <a:t>-השכלתית, ששלטה ב</a:t>
            </a:r>
            <a:r>
              <a:rPr lang="he-IL" sz="1200" b="0" i="0" kern="1200" dirty="0" smtClean="0">
                <a:solidFill>
                  <a:schemeClr val="tx1"/>
                </a:solidFill>
                <a:latin typeface="+mn-lt"/>
                <a:ea typeface="+mn-ea"/>
                <a:cs typeface="+mn-cs"/>
                <a:hlinkClick r:id="rId24" tooltip="הקהילה היהודית"/>
              </a:rPr>
              <a:t>קהילות</a:t>
            </a:r>
            <a:r>
              <a:rPr lang="he-IL" sz="1200" b="0" i="0" kern="1200" dirty="0" smtClean="0">
                <a:solidFill>
                  <a:schemeClr val="tx1"/>
                </a:solidFill>
                <a:latin typeface="+mn-lt"/>
                <a:ea typeface="+mn-ea"/>
                <a:cs typeface="+mn-cs"/>
              </a:rPr>
              <a:t> ובחיי היהודים, והייתה בבחינת </a:t>
            </a:r>
            <a:r>
              <a:rPr lang="he-IL" sz="1200" b="0" i="0" kern="1200" dirty="0" smtClean="0">
                <a:solidFill>
                  <a:schemeClr val="tx1"/>
                </a:solidFill>
                <a:latin typeface="+mn-lt"/>
                <a:ea typeface="+mn-ea"/>
                <a:cs typeface="+mn-cs"/>
                <a:hlinkClick r:id="rId25" tooltip="מחאה"/>
              </a:rPr>
              <a:t>מחאה</a:t>
            </a:r>
            <a:r>
              <a:rPr lang="he-IL" sz="1200" b="0" i="0" kern="1200" dirty="0" smtClean="0">
                <a:solidFill>
                  <a:schemeClr val="tx1"/>
                </a:solidFill>
                <a:latin typeface="+mn-lt"/>
                <a:ea typeface="+mn-ea"/>
                <a:cs typeface="+mn-cs"/>
              </a:rPr>
              <a:t> של </a:t>
            </a:r>
            <a:r>
              <a:rPr lang="he-IL" sz="1200" b="0" i="0" kern="1200" dirty="0" smtClean="0">
                <a:solidFill>
                  <a:schemeClr val="tx1"/>
                </a:solidFill>
                <a:latin typeface="+mn-lt"/>
                <a:ea typeface="+mn-ea"/>
                <a:cs typeface="+mn-cs"/>
                <a:hlinkClick r:id="rId26" tooltip="אמונה"/>
              </a:rPr>
              <a:t>אמונה</a:t>
            </a:r>
            <a:r>
              <a:rPr lang="he-IL" sz="1200" b="0" i="0" kern="1200" dirty="0" smtClean="0">
                <a:solidFill>
                  <a:schemeClr val="tx1"/>
                </a:solidFill>
                <a:latin typeface="+mn-lt"/>
                <a:ea typeface="+mn-ea"/>
                <a:cs typeface="+mn-cs"/>
              </a:rPr>
              <a:t> יהודית פנימית.</a:t>
            </a:r>
          </a:p>
          <a:p>
            <a:pPr algn="r" rtl="1"/>
            <a:endParaRPr lang="en-US" dirty="0"/>
          </a:p>
        </p:txBody>
      </p:sp>
      <p:sp>
        <p:nvSpPr>
          <p:cNvPr id="4" name="Slide Number Placeholder 3"/>
          <p:cNvSpPr>
            <a:spLocks noGrp="1"/>
          </p:cNvSpPr>
          <p:nvPr>
            <p:ph type="sldNum" sz="quarter" idx="10"/>
          </p:nvPr>
        </p:nvSpPr>
        <p:spPr/>
        <p:txBody>
          <a:bodyPr/>
          <a:lstStyle/>
          <a:p>
            <a:fld id="{7A3791D8-F360-4E6E-8EE0-19039A17A4F3}" type="slidenum">
              <a:rPr lang="en-US" smtClean="0"/>
              <a:pPr/>
              <a:t>5</a:t>
            </a:fld>
            <a:endParaRPr lang="en-US"/>
          </a:p>
        </p:txBody>
      </p:sp>
    </p:spTree>
    <p:extLst>
      <p:ext uri="{BB962C8B-B14F-4D97-AF65-F5344CB8AC3E}">
        <p14:creationId xmlns:p14="http://schemas.microsoft.com/office/powerpoint/2010/main" val="27299469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algn="r" rtl="1"/>
            <a:r>
              <a:rPr lang="he-IL" sz="1200" b="1" i="0" kern="1200" dirty="0" smtClean="0">
                <a:solidFill>
                  <a:schemeClr val="tx1"/>
                </a:solidFill>
                <a:latin typeface="+mn-lt"/>
                <a:ea typeface="+mn-ea"/>
                <a:cs typeface="+mn-cs"/>
              </a:rPr>
              <a:t>הסופות בנֶגֶב</a:t>
            </a:r>
            <a:r>
              <a:rPr lang="he-IL" sz="1200" b="0" i="0" kern="1200" dirty="0" smtClean="0">
                <a:solidFill>
                  <a:schemeClr val="tx1"/>
                </a:solidFill>
                <a:latin typeface="+mn-lt"/>
                <a:ea typeface="+mn-ea"/>
                <a:cs typeface="+mn-cs"/>
              </a:rPr>
              <a:t> (או </a:t>
            </a:r>
            <a:r>
              <a:rPr lang="he-IL" sz="1200" b="1" i="0" kern="1200" dirty="0" smtClean="0">
                <a:solidFill>
                  <a:schemeClr val="tx1"/>
                </a:solidFill>
                <a:latin typeface="+mn-lt"/>
                <a:ea typeface="+mn-ea"/>
                <a:cs typeface="+mn-cs"/>
              </a:rPr>
              <a:t>הפרעות בנגב</a:t>
            </a:r>
            <a:r>
              <a:rPr lang="he-IL" sz="1200" b="0" i="0" kern="1200" dirty="0" smtClean="0">
                <a:solidFill>
                  <a:schemeClr val="tx1"/>
                </a:solidFill>
                <a:latin typeface="+mn-lt"/>
                <a:ea typeface="+mn-ea"/>
                <a:cs typeface="+mn-cs"/>
              </a:rPr>
              <a:t>) הוא כינוי ל</a:t>
            </a:r>
            <a:r>
              <a:rPr lang="he-IL" sz="1200" b="0" i="0" kern="1200" dirty="0" smtClean="0">
                <a:solidFill>
                  <a:schemeClr val="tx1"/>
                </a:solidFill>
                <a:latin typeface="+mn-lt"/>
                <a:ea typeface="+mn-ea"/>
                <a:cs typeface="+mn-cs"/>
                <a:hlinkClick r:id="rId3" tooltip="פוגרום"/>
              </a:rPr>
              <a:t>פוגרומים</a:t>
            </a:r>
            <a:r>
              <a:rPr lang="he-IL" sz="1200" b="0" i="0" kern="1200" dirty="0" smtClean="0">
                <a:solidFill>
                  <a:schemeClr val="tx1"/>
                </a:solidFill>
                <a:latin typeface="+mn-lt"/>
                <a:ea typeface="+mn-ea"/>
                <a:cs typeface="+mn-cs"/>
              </a:rPr>
              <a:t> שנערכו החל ב</a:t>
            </a:r>
            <a:r>
              <a:rPr lang="he-IL" sz="1200" b="0" i="0" kern="1200" dirty="0" smtClean="0">
                <a:solidFill>
                  <a:schemeClr val="tx1"/>
                </a:solidFill>
                <a:latin typeface="+mn-lt"/>
                <a:ea typeface="+mn-ea"/>
                <a:cs typeface="+mn-cs"/>
                <a:hlinkClick r:id="rId4" tooltip="אפריל"/>
              </a:rPr>
              <a:t>אפריל</a:t>
            </a:r>
            <a:r>
              <a:rPr lang="he-IL" sz="1200" b="0" i="0" kern="1200" dirty="0" smtClean="0">
                <a:solidFill>
                  <a:schemeClr val="tx1"/>
                </a:solidFill>
                <a:latin typeface="+mn-lt"/>
                <a:ea typeface="+mn-ea"/>
                <a:cs typeface="+mn-cs"/>
              </a:rPr>
              <a:t> </a:t>
            </a:r>
            <a:r>
              <a:rPr lang="he-IL" sz="1200" b="0" i="0" kern="1200" dirty="0" smtClean="0">
                <a:solidFill>
                  <a:schemeClr val="tx1"/>
                </a:solidFill>
                <a:latin typeface="+mn-lt"/>
                <a:ea typeface="+mn-ea"/>
                <a:cs typeface="+mn-cs"/>
                <a:hlinkClick r:id="rId5" tooltip="1881"/>
              </a:rPr>
              <a:t>1881</a:t>
            </a:r>
            <a:r>
              <a:rPr lang="he-IL" sz="1200" b="0" i="0" kern="1200" dirty="0" smtClean="0">
                <a:solidFill>
                  <a:schemeClr val="tx1"/>
                </a:solidFill>
                <a:latin typeface="+mn-lt"/>
                <a:ea typeface="+mn-ea"/>
                <a:cs typeface="+mn-cs"/>
              </a:rPr>
              <a:t> ועד </a:t>
            </a:r>
            <a:r>
              <a:rPr lang="he-IL" sz="1200" b="0" i="0" kern="1200" dirty="0" smtClean="0">
                <a:solidFill>
                  <a:schemeClr val="tx1"/>
                </a:solidFill>
                <a:latin typeface="+mn-lt"/>
                <a:ea typeface="+mn-ea"/>
                <a:cs typeface="+mn-cs"/>
                <a:hlinkClick r:id="rId6" tooltip="מאי"/>
              </a:rPr>
              <a:t>מאי</a:t>
            </a:r>
            <a:r>
              <a:rPr lang="he-IL" sz="1200" b="0" i="0" kern="1200" dirty="0" smtClean="0">
                <a:solidFill>
                  <a:schemeClr val="tx1"/>
                </a:solidFill>
                <a:latin typeface="+mn-lt"/>
                <a:ea typeface="+mn-ea"/>
                <a:cs typeface="+mn-cs"/>
              </a:rPr>
              <a:t> </a:t>
            </a:r>
            <a:r>
              <a:rPr lang="he-IL" sz="1200" b="0" i="0" kern="1200" dirty="0" smtClean="0">
                <a:solidFill>
                  <a:schemeClr val="tx1"/>
                </a:solidFill>
                <a:latin typeface="+mn-lt"/>
                <a:ea typeface="+mn-ea"/>
                <a:cs typeface="+mn-cs"/>
                <a:hlinkClick r:id="rId7" tooltip="1882"/>
              </a:rPr>
              <a:t>1882</a:t>
            </a:r>
            <a:r>
              <a:rPr lang="he-IL" sz="1200" b="0" i="0" kern="1200" dirty="0" smtClean="0">
                <a:solidFill>
                  <a:schemeClr val="tx1"/>
                </a:solidFill>
                <a:latin typeface="+mn-lt"/>
                <a:ea typeface="+mn-ea"/>
                <a:cs typeface="+mn-cs"/>
              </a:rPr>
              <a:t> ב</a:t>
            </a:r>
            <a:r>
              <a:rPr lang="he-IL" sz="1200" b="0" i="0" kern="1200" dirty="0" smtClean="0">
                <a:solidFill>
                  <a:schemeClr val="tx1"/>
                </a:solidFill>
                <a:latin typeface="+mn-lt"/>
                <a:ea typeface="+mn-ea"/>
                <a:cs typeface="+mn-cs"/>
                <a:hlinkClick r:id="rId8" tooltip="יהודי"/>
              </a:rPr>
              <a:t>יהודי</a:t>
            </a:r>
            <a:r>
              <a:rPr lang="he-IL" sz="1200" b="0" i="0" kern="1200" dirty="0" smtClean="0">
                <a:solidFill>
                  <a:schemeClr val="tx1"/>
                </a:solidFill>
                <a:latin typeface="+mn-lt"/>
                <a:ea typeface="+mn-ea"/>
                <a:cs typeface="+mn-cs"/>
              </a:rPr>
              <a:t> דרום-מערב </a:t>
            </a:r>
            <a:r>
              <a:rPr lang="he-IL" sz="1200" b="0" i="0" kern="1200" dirty="0" smtClean="0">
                <a:solidFill>
                  <a:schemeClr val="tx1"/>
                </a:solidFill>
                <a:latin typeface="+mn-lt"/>
                <a:ea typeface="+mn-ea"/>
                <a:cs typeface="+mn-cs"/>
                <a:hlinkClick r:id="rId9" tooltip="האימפריה הרוסית"/>
              </a:rPr>
              <a:t>האימפריה הרוסית</a:t>
            </a:r>
            <a:r>
              <a:rPr lang="he-IL" sz="1200" b="0" i="0" kern="1200" dirty="0" smtClean="0">
                <a:solidFill>
                  <a:schemeClr val="tx1"/>
                </a:solidFill>
                <a:latin typeface="+mn-lt"/>
                <a:ea typeface="+mn-ea"/>
                <a:cs typeface="+mn-cs"/>
              </a:rPr>
              <a:t> (בעיקר ב</a:t>
            </a:r>
            <a:r>
              <a:rPr lang="he-IL" sz="1200" b="0" i="0" kern="1200" dirty="0" smtClean="0">
                <a:solidFill>
                  <a:schemeClr val="tx1"/>
                </a:solidFill>
                <a:latin typeface="+mn-lt"/>
                <a:ea typeface="+mn-ea"/>
                <a:cs typeface="+mn-cs"/>
                <a:hlinkClick r:id="rId10" tooltip="חבל ארץ"/>
              </a:rPr>
              <a:t>חבלי הארץ</a:t>
            </a:r>
            <a:r>
              <a:rPr lang="he-IL" sz="1200" b="0" i="0" kern="1200" dirty="0" smtClean="0">
                <a:solidFill>
                  <a:schemeClr val="tx1"/>
                </a:solidFill>
                <a:latin typeface="+mn-lt"/>
                <a:ea typeface="+mn-ea"/>
                <a:cs typeface="+mn-cs"/>
              </a:rPr>
              <a:t> של </a:t>
            </a:r>
            <a:r>
              <a:rPr lang="he-IL" sz="1200" b="0" i="0" kern="1200" dirty="0" smtClean="0">
                <a:solidFill>
                  <a:schemeClr val="tx1"/>
                </a:solidFill>
                <a:latin typeface="+mn-lt"/>
                <a:ea typeface="+mn-ea"/>
                <a:cs typeface="+mn-cs"/>
                <a:hlinkClick r:id="rId11" tooltip="אוקראינה"/>
              </a:rPr>
              <a:t>אוקראינה</a:t>
            </a:r>
            <a:r>
              <a:rPr lang="he-IL" sz="1200" b="0" i="0" kern="1200" dirty="0" smtClean="0">
                <a:solidFill>
                  <a:schemeClr val="tx1"/>
                </a:solidFill>
                <a:latin typeface="+mn-lt"/>
                <a:ea typeface="+mn-ea"/>
                <a:cs typeface="+mn-cs"/>
              </a:rPr>
              <a:t> של ימינו). הפרעות פרצו לאחר רצח ה</a:t>
            </a:r>
            <a:r>
              <a:rPr lang="he-IL" sz="1200" b="0" i="0" kern="1200" dirty="0" smtClean="0">
                <a:solidFill>
                  <a:schemeClr val="tx1"/>
                </a:solidFill>
                <a:latin typeface="+mn-lt"/>
                <a:ea typeface="+mn-ea"/>
                <a:cs typeface="+mn-cs"/>
                <a:hlinkClick r:id="rId12" tooltip="צאר"/>
              </a:rPr>
              <a:t>צאר</a:t>
            </a:r>
            <a:r>
              <a:rPr lang="he-IL" sz="1200" b="0" i="0" kern="1200" dirty="0" smtClean="0">
                <a:solidFill>
                  <a:schemeClr val="tx1"/>
                </a:solidFill>
                <a:latin typeface="+mn-lt"/>
                <a:ea typeface="+mn-ea"/>
                <a:cs typeface="+mn-cs"/>
              </a:rPr>
              <a:t> </a:t>
            </a:r>
            <a:r>
              <a:rPr lang="he-IL" sz="1200" b="0" i="0" kern="1200" dirty="0" smtClean="0">
                <a:solidFill>
                  <a:schemeClr val="tx1"/>
                </a:solidFill>
                <a:latin typeface="+mn-lt"/>
                <a:ea typeface="+mn-ea"/>
                <a:cs typeface="+mn-cs"/>
                <a:hlinkClick r:id="rId13" tooltip="אלכסנדר השני קיסר רוסיה"/>
              </a:rPr>
              <a:t>אלכסנדר השני</a:t>
            </a:r>
            <a:r>
              <a:rPr lang="he-IL" sz="1200" b="0" i="0" kern="1200" dirty="0" smtClean="0">
                <a:solidFill>
                  <a:schemeClr val="tx1"/>
                </a:solidFill>
                <a:latin typeface="+mn-lt"/>
                <a:ea typeface="+mn-ea"/>
                <a:cs typeface="+mn-cs"/>
              </a:rPr>
              <a:t> , ולובו על ידי עיתונים </a:t>
            </a:r>
            <a:r>
              <a:rPr lang="he-IL" sz="1200" b="0" i="0" kern="1200" dirty="0" smtClean="0">
                <a:solidFill>
                  <a:schemeClr val="tx1"/>
                </a:solidFill>
                <a:latin typeface="+mn-lt"/>
                <a:ea typeface="+mn-ea"/>
                <a:cs typeface="+mn-cs"/>
                <a:hlinkClick r:id="rId14" tooltip="אנטישמיות"/>
              </a:rPr>
              <a:t>אנטישמיים</a:t>
            </a:r>
            <a:r>
              <a:rPr lang="he-IL" sz="1200" b="0" i="0" kern="1200" dirty="0" smtClean="0">
                <a:solidFill>
                  <a:schemeClr val="tx1"/>
                </a:solidFill>
                <a:latin typeface="+mn-lt"/>
                <a:ea typeface="+mn-ea"/>
                <a:cs typeface="+mn-cs"/>
              </a:rPr>
              <a:t> ונציגי השלטון. סופות בנגב" הוא הכינוי שנבחר לפרעות בעיתונות העברית ברוסיה, במטרה לעקוף את הצנזורה הצארית, והוא ציטוט מ</a:t>
            </a:r>
            <a:r>
              <a:rPr lang="he-IL" sz="1200" b="0" i="0" kern="1200" dirty="0" smtClean="0">
                <a:solidFill>
                  <a:schemeClr val="tx1"/>
                </a:solidFill>
                <a:latin typeface="+mn-lt"/>
                <a:ea typeface="+mn-ea"/>
                <a:cs typeface="+mn-cs"/>
                <a:hlinkClick r:id="rId15" tooltip="נבואה"/>
              </a:rPr>
              <a:t>נבואת</a:t>
            </a:r>
            <a:r>
              <a:rPr lang="he-IL" sz="1200" b="0" i="0" kern="1200" dirty="0" smtClean="0">
                <a:solidFill>
                  <a:schemeClr val="tx1"/>
                </a:solidFill>
                <a:latin typeface="+mn-lt"/>
                <a:ea typeface="+mn-ea"/>
                <a:cs typeface="+mn-cs"/>
              </a:rPr>
              <a:t> החורבן של ה</a:t>
            </a:r>
            <a:r>
              <a:rPr lang="he-IL" sz="1200" b="0" i="0" kern="1200" dirty="0" smtClean="0">
                <a:solidFill>
                  <a:schemeClr val="tx1"/>
                </a:solidFill>
                <a:latin typeface="+mn-lt"/>
                <a:ea typeface="+mn-ea"/>
                <a:cs typeface="+mn-cs"/>
                <a:hlinkClick r:id="rId16" tooltip="נביא"/>
              </a:rPr>
              <a:t>נביא</a:t>
            </a:r>
            <a:r>
              <a:rPr lang="he-IL" sz="1200" b="0" i="0" kern="1200" dirty="0" smtClean="0">
                <a:solidFill>
                  <a:schemeClr val="tx1"/>
                </a:solidFill>
                <a:latin typeface="+mn-lt"/>
                <a:ea typeface="+mn-ea"/>
                <a:cs typeface="+mn-cs"/>
              </a:rPr>
              <a:t> </a:t>
            </a:r>
            <a:r>
              <a:rPr lang="he-IL" sz="1200" b="0" i="0" kern="1200" dirty="0" smtClean="0">
                <a:solidFill>
                  <a:schemeClr val="tx1"/>
                </a:solidFill>
                <a:latin typeface="+mn-lt"/>
                <a:ea typeface="+mn-ea"/>
                <a:cs typeface="+mn-cs"/>
                <a:hlinkClick r:id="rId17" tooltip="ישעיהו"/>
              </a:rPr>
              <a:t>ישעיהו</a:t>
            </a:r>
            <a:r>
              <a:rPr lang="he-IL" sz="1200" b="0" i="0" kern="1200" dirty="0" smtClean="0">
                <a:solidFill>
                  <a:schemeClr val="tx1"/>
                </a:solidFill>
                <a:latin typeface="+mn-lt"/>
                <a:ea typeface="+mn-ea"/>
                <a:cs typeface="+mn-cs"/>
              </a:rPr>
              <a:t>: "מַשָּׂא מִדְבַּר יָם כְּסוּפוֹת בַּנֶּגֶב לַחֲלֹף מִמִּדְבָּר בָּא מֵאֶרֶץ נוֹרָאָה" (</a:t>
            </a:r>
            <a:r>
              <a:rPr lang="he-IL" sz="1200" b="0" i="0" kern="1200" dirty="0" smtClean="0">
                <a:solidFill>
                  <a:schemeClr val="tx1"/>
                </a:solidFill>
                <a:latin typeface="+mn-lt"/>
                <a:ea typeface="+mn-ea"/>
                <a:cs typeface="+mn-cs"/>
                <a:hlinkClick r:id="rId18" tooltip="s:ישעיהו כא א"/>
              </a:rPr>
              <a:t>כ"א, א</a:t>
            </a:r>
            <a:r>
              <a:rPr lang="he-IL" sz="1200" b="0" i="0" kern="1200" dirty="0" smtClean="0">
                <a:solidFill>
                  <a:schemeClr val="tx1"/>
                </a:solidFill>
                <a:latin typeface="+mn-lt"/>
                <a:ea typeface="+mn-ea"/>
                <a:cs typeface="+mn-cs"/>
              </a:rPr>
              <a:t>). השם מציין את פריצתן של הפרעות כ</a:t>
            </a:r>
            <a:r>
              <a:rPr lang="he-IL" sz="1200" b="0" i="0" kern="1200" dirty="0" smtClean="0">
                <a:solidFill>
                  <a:schemeClr val="tx1"/>
                </a:solidFill>
                <a:latin typeface="+mn-lt"/>
                <a:ea typeface="+mn-ea"/>
                <a:cs typeface="+mn-cs"/>
                <a:hlinkClick r:id="rId19" tooltip="סופה"/>
              </a:rPr>
              <a:t>סופה</a:t>
            </a:r>
            <a:r>
              <a:rPr lang="he-IL" sz="1200" b="0" i="0" kern="1200" dirty="0" smtClean="0">
                <a:solidFill>
                  <a:schemeClr val="tx1"/>
                </a:solidFill>
                <a:latin typeface="+mn-lt"/>
                <a:ea typeface="+mn-ea"/>
                <a:cs typeface="+mn-cs"/>
              </a:rPr>
              <a:t>, ואת העובדה שהתחוללו בדרום (</a:t>
            </a:r>
            <a:r>
              <a:rPr lang="he-IL" sz="1200" b="0" i="0" kern="1200" dirty="0" smtClean="0">
                <a:solidFill>
                  <a:schemeClr val="tx1"/>
                </a:solidFill>
                <a:latin typeface="+mn-lt"/>
                <a:ea typeface="+mn-ea"/>
                <a:cs typeface="+mn-cs"/>
                <a:hlinkClick r:id="rId20" tooltip="wikt:נגב"/>
              </a:rPr>
              <a:t>נגב</a:t>
            </a:r>
            <a:r>
              <a:rPr lang="he-IL" sz="1200" b="0" i="0" kern="1200" dirty="0" smtClean="0">
                <a:solidFill>
                  <a:schemeClr val="tx1"/>
                </a:solidFill>
                <a:latin typeface="+mn-lt"/>
                <a:ea typeface="+mn-ea"/>
                <a:cs typeface="+mn-cs"/>
              </a:rPr>
              <a:t>)-מערב האימפריה הרוסית.</a:t>
            </a:r>
          </a:p>
          <a:p>
            <a:pPr algn="r" rtl="1"/>
            <a:endParaRPr lang="he-IL" sz="1200" b="0" i="0" kern="1200" dirty="0" smtClean="0">
              <a:solidFill>
                <a:schemeClr val="tx1"/>
              </a:solidFill>
              <a:latin typeface="+mn-lt"/>
              <a:ea typeface="+mn-ea"/>
              <a:cs typeface="+mn-cs"/>
            </a:endParaRPr>
          </a:p>
          <a:p>
            <a:pPr algn="r" rtl="1"/>
            <a:r>
              <a:rPr lang="he-IL" sz="1200" b="1" i="0" kern="1200" dirty="0" smtClean="0">
                <a:solidFill>
                  <a:schemeClr val="tx1"/>
                </a:solidFill>
                <a:latin typeface="+mn-lt"/>
                <a:ea typeface="+mn-ea"/>
                <a:cs typeface="+mn-cs"/>
              </a:rPr>
              <a:t>עלילת טיסאסלר</a:t>
            </a:r>
            <a:r>
              <a:rPr lang="he-IL" sz="1200" b="0" i="0" kern="1200" dirty="0" smtClean="0">
                <a:solidFill>
                  <a:schemeClr val="tx1"/>
                </a:solidFill>
                <a:latin typeface="+mn-lt"/>
                <a:ea typeface="+mn-ea"/>
                <a:cs typeface="+mn-cs"/>
              </a:rPr>
              <a:t>הייתה </a:t>
            </a:r>
            <a:r>
              <a:rPr lang="he-IL" sz="1200" b="0" i="0" kern="1200" dirty="0" smtClean="0">
                <a:solidFill>
                  <a:schemeClr val="tx1"/>
                </a:solidFill>
                <a:latin typeface="+mn-lt"/>
                <a:ea typeface="+mn-ea"/>
                <a:cs typeface="+mn-cs"/>
                <a:hlinkClick r:id="rId21" tooltip="עלילת דם"/>
              </a:rPr>
              <a:t>עלילת דם</a:t>
            </a:r>
            <a:r>
              <a:rPr lang="he-IL" sz="1200" b="0" i="0" kern="1200" dirty="0" smtClean="0">
                <a:solidFill>
                  <a:schemeClr val="tx1"/>
                </a:solidFill>
                <a:latin typeface="+mn-lt"/>
                <a:ea typeface="+mn-ea"/>
                <a:cs typeface="+mn-cs"/>
              </a:rPr>
              <a:t> שהתרחשה ב</a:t>
            </a:r>
            <a:r>
              <a:rPr lang="he-IL" sz="1200" b="0" i="0" kern="1200" dirty="0" smtClean="0">
                <a:solidFill>
                  <a:schemeClr val="tx1"/>
                </a:solidFill>
                <a:latin typeface="+mn-lt"/>
                <a:ea typeface="+mn-ea"/>
                <a:cs typeface="+mn-cs"/>
                <a:hlinkClick r:id="rId22" tooltip="כפר"/>
              </a:rPr>
              <a:t>כפר</a:t>
            </a:r>
            <a:r>
              <a:rPr lang="he-IL" sz="1200" b="0" i="0" kern="1200" dirty="0" smtClean="0">
                <a:solidFill>
                  <a:schemeClr val="tx1"/>
                </a:solidFill>
                <a:latin typeface="+mn-lt"/>
                <a:ea typeface="+mn-ea"/>
                <a:cs typeface="+mn-cs"/>
              </a:rPr>
              <a:t> טיסאסלר במזרח </a:t>
            </a:r>
            <a:r>
              <a:rPr lang="he-IL" sz="1200" b="0" i="0" kern="1200" dirty="0" smtClean="0">
                <a:solidFill>
                  <a:schemeClr val="tx1"/>
                </a:solidFill>
                <a:latin typeface="+mn-lt"/>
                <a:ea typeface="+mn-ea"/>
                <a:cs typeface="+mn-cs"/>
                <a:hlinkClick r:id="rId23" tooltip="הונגריה"/>
              </a:rPr>
              <a:t>הונגריה</a:t>
            </a:r>
            <a:r>
              <a:rPr lang="he-IL" sz="1200" b="0" i="0" kern="1200" dirty="0" smtClean="0">
                <a:solidFill>
                  <a:schemeClr val="tx1"/>
                </a:solidFill>
                <a:latin typeface="+mn-lt"/>
                <a:ea typeface="+mn-ea"/>
                <a:cs typeface="+mn-cs"/>
              </a:rPr>
              <a:t> בשנת </a:t>
            </a:r>
            <a:r>
              <a:rPr lang="he-IL" sz="1200" b="0" i="0" kern="1200" dirty="0" smtClean="0">
                <a:solidFill>
                  <a:schemeClr val="tx1"/>
                </a:solidFill>
                <a:latin typeface="+mn-lt"/>
                <a:ea typeface="+mn-ea"/>
                <a:cs typeface="+mn-cs"/>
                <a:hlinkClick r:id="rId7" tooltip="1882"/>
              </a:rPr>
              <a:t>1882</a:t>
            </a:r>
            <a:r>
              <a:rPr lang="he-IL" sz="1200" b="0" i="0" kern="1200" dirty="0" smtClean="0">
                <a:solidFill>
                  <a:schemeClr val="tx1"/>
                </a:solidFill>
                <a:latin typeface="+mn-lt"/>
                <a:ea typeface="+mn-ea"/>
                <a:cs typeface="+mn-cs"/>
              </a:rPr>
              <a:t>.</a:t>
            </a:r>
          </a:p>
          <a:p>
            <a:pPr algn="r" rtl="1"/>
            <a:r>
              <a:rPr lang="he-IL" sz="1200" b="0" i="0" kern="1200" dirty="0" smtClean="0">
                <a:solidFill>
                  <a:schemeClr val="tx1"/>
                </a:solidFill>
                <a:latin typeface="+mn-lt"/>
                <a:ea typeface="+mn-ea"/>
                <a:cs typeface="+mn-cs"/>
              </a:rPr>
              <a:t>היעלמותה של הנערה ה</a:t>
            </a:r>
            <a:r>
              <a:rPr lang="he-IL" sz="1200" b="0" i="0" kern="1200" dirty="0" smtClean="0">
                <a:solidFill>
                  <a:schemeClr val="tx1"/>
                </a:solidFill>
                <a:latin typeface="+mn-lt"/>
                <a:ea typeface="+mn-ea"/>
                <a:cs typeface="+mn-cs"/>
                <a:hlinkClick r:id="rId24" tooltip="נוצרים"/>
              </a:rPr>
              <a:t>נוצרייה</a:t>
            </a:r>
            <a:r>
              <a:rPr lang="he-IL" sz="1200" b="0" i="0" kern="1200" dirty="0" smtClean="0">
                <a:solidFill>
                  <a:schemeClr val="tx1"/>
                </a:solidFill>
                <a:latin typeface="+mn-lt"/>
                <a:ea typeface="+mn-ea"/>
                <a:cs typeface="+mn-cs"/>
              </a:rPr>
              <a:t> בת הכפר, אסתר שוימושי גררה אחריה האשמות שהוטחו ביהודים, שלוּבּוּ בהסתת צירי </a:t>
            </a:r>
            <a:r>
              <a:rPr lang="he-IL" sz="1200" b="0" i="0" kern="1200" dirty="0" smtClean="0">
                <a:solidFill>
                  <a:schemeClr val="tx1"/>
                </a:solidFill>
                <a:latin typeface="+mn-lt"/>
                <a:ea typeface="+mn-ea"/>
                <a:cs typeface="+mn-cs"/>
                <a:hlinkClick r:id="rId25" tooltip="פרלמנט"/>
              </a:rPr>
              <a:t>פרלמנט</a:t>
            </a:r>
            <a:r>
              <a:rPr lang="he-IL" sz="1200" b="0" i="0" kern="1200" dirty="0" smtClean="0">
                <a:solidFill>
                  <a:schemeClr val="tx1"/>
                </a:solidFill>
                <a:latin typeface="+mn-lt"/>
                <a:ea typeface="+mn-ea"/>
                <a:cs typeface="+mn-cs"/>
              </a:rPr>
              <a:t> </a:t>
            </a:r>
            <a:r>
              <a:rPr lang="he-IL" sz="1200" b="0" i="0" kern="1200" dirty="0" smtClean="0">
                <a:solidFill>
                  <a:schemeClr val="tx1"/>
                </a:solidFill>
                <a:latin typeface="+mn-lt"/>
                <a:ea typeface="+mn-ea"/>
                <a:cs typeface="+mn-cs"/>
                <a:hlinkClick r:id="rId14" tooltip="אנטישמיות"/>
              </a:rPr>
              <a:t>אנטישמיים</a:t>
            </a:r>
            <a:r>
              <a:rPr lang="he-IL" sz="1200" b="0" i="0" kern="1200" dirty="0" smtClean="0">
                <a:solidFill>
                  <a:schemeClr val="tx1"/>
                </a:solidFill>
                <a:latin typeface="+mn-lt"/>
                <a:ea typeface="+mn-ea"/>
                <a:cs typeface="+mn-cs"/>
              </a:rPr>
              <a:t>. חמישה-עשר יהודים הועמדו לדין, בהם היה </a:t>
            </a:r>
            <a:r>
              <a:rPr lang="he-IL" sz="1200" b="0" i="0" kern="1200" dirty="0" smtClean="0">
                <a:solidFill>
                  <a:schemeClr val="tx1"/>
                </a:solidFill>
                <a:latin typeface="+mn-lt"/>
                <a:ea typeface="+mn-ea"/>
                <a:cs typeface="+mn-cs"/>
                <a:hlinkClick r:id="rId26" tooltip="שוחט"/>
              </a:rPr>
              <a:t>שוחט</a:t>
            </a:r>
            <a:r>
              <a:rPr lang="he-IL" sz="1200" b="0" i="0" kern="1200" dirty="0" smtClean="0">
                <a:solidFill>
                  <a:schemeClr val="tx1"/>
                </a:solidFill>
                <a:latin typeface="+mn-lt"/>
                <a:ea typeface="+mn-ea"/>
                <a:cs typeface="+mn-cs"/>
              </a:rPr>
              <a:t> </a:t>
            </a:r>
            <a:r>
              <a:rPr lang="he-IL" sz="1200" b="0" i="0" kern="1200" dirty="0" smtClean="0">
                <a:solidFill>
                  <a:schemeClr val="tx1"/>
                </a:solidFill>
                <a:latin typeface="+mn-lt"/>
                <a:ea typeface="+mn-ea"/>
                <a:cs typeface="+mn-cs"/>
                <a:hlinkClick r:id="rId27" tooltip="הקהילה היהודית"/>
              </a:rPr>
              <a:t>הקהילה</a:t>
            </a:r>
            <a:r>
              <a:rPr lang="he-IL" sz="1200" b="0" i="0" kern="1200" dirty="0" smtClean="0">
                <a:solidFill>
                  <a:schemeClr val="tx1"/>
                </a:solidFill>
                <a:latin typeface="+mn-lt"/>
                <a:ea typeface="+mn-ea"/>
                <a:cs typeface="+mn-cs"/>
              </a:rPr>
              <a:t> שלמה שוורץ. ה</a:t>
            </a:r>
            <a:r>
              <a:rPr lang="he-IL" sz="1200" b="0" i="0" kern="1200" dirty="0" smtClean="0">
                <a:solidFill>
                  <a:schemeClr val="tx1"/>
                </a:solidFill>
                <a:latin typeface="+mn-lt"/>
                <a:ea typeface="+mn-ea"/>
                <a:cs typeface="+mn-cs"/>
                <a:hlinkClick r:id="rId28" tooltip="שופט"/>
              </a:rPr>
              <a:t>שופט</a:t>
            </a:r>
            <a:r>
              <a:rPr lang="he-IL" sz="1200" b="0" i="0" kern="1200" dirty="0" smtClean="0">
                <a:solidFill>
                  <a:schemeClr val="tx1"/>
                </a:solidFill>
                <a:latin typeface="+mn-lt"/>
                <a:ea typeface="+mn-ea"/>
                <a:cs typeface="+mn-cs"/>
              </a:rPr>
              <a:t>-החוקר וה</a:t>
            </a:r>
            <a:r>
              <a:rPr lang="he-IL" sz="1200" b="0" i="0" kern="1200" dirty="0" smtClean="0">
                <a:solidFill>
                  <a:schemeClr val="tx1"/>
                </a:solidFill>
                <a:latin typeface="+mn-lt"/>
                <a:ea typeface="+mn-ea"/>
                <a:cs typeface="+mn-cs"/>
                <a:hlinkClick r:id="rId29" tooltip="כנסייה"/>
              </a:rPr>
              <a:t>כנסייה</a:t>
            </a:r>
            <a:r>
              <a:rPr lang="he-IL" sz="1200" b="0" i="0" kern="1200" dirty="0" smtClean="0">
                <a:solidFill>
                  <a:schemeClr val="tx1"/>
                </a:solidFill>
                <a:latin typeface="+mn-lt"/>
                <a:ea typeface="+mn-ea"/>
                <a:cs typeface="+mn-cs"/>
              </a:rPr>
              <a:t> לא בחלו באמצעים. שני בניו של </a:t>
            </a:r>
            <a:r>
              <a:rPr lang="he-IL" sz="1200" b="0" i="0" kern="1200" dirty="0" smtClean="0">
                <a:solidFill>
                  <a:schemeClr val="tx1"/>
                </a:solidFill>
                <a:latin typeface="+mn-lt"/>
                <a:ea typeface="+mn-ea"/>
                <a:cs typeface="+mn-cs"/>
                <a:hlinkClick r:id="rId30" tooltip="גבאי"/>
              </a:rPr>
              <a:t>שמש</a:t>
            </a:r>
            <a:r>
              <a:rPr lang="he-IL" sz="1200" b="0" i="0" kern="1200" dirty="0" smtClean="0">
                <a:solidFill>
                  <a:schemeClr val="tx1"/>
                </a:solidFill>
                <a:latin typeface="+mn-lt"/>
                <a:ea typeface="+mn-ea"/>
                <a:cs typeface="+mn-cs"/>
              </a:rPr>
              <a:t> הקהילה, יוסף שארף, נחטפו והוחזקו בידי הכנסייה.</a:t>
            </a:r>
            <a:r>
              <a:rPr lang="he-IL" sz="1200" b="0" i="0" kern="1200" baseline="30000" dirty="0" smtClean="0">
                <a:solidFill>
                  <a:schemeClr val="tx1"/>
                </a:solidFill>
                <a:latin typeface="+mn-lt"/>
                <a:ea typeface="+mn-ea"/>
                <a:cs typeface="+mn-cs"/>
              </a:rPr>
              <a:t>[</a:t>
            </a:r>
            <a:r>
              <a:rPr lang="he-IL" sz="1200" b="0" i="0" kern="1200" baseline="30000" dirty="0" smtClean="0">
                <a:solidFill>
                  <a:schemeClr val="tx1"/>
                </a:solidFill>
                <a:latin typeface="+mn-lt"/>
                <a:ea typeface="+mn-ea"/>
                <a:cs typeface="+mn-cs"/>
                <a:hlinkClick r:id="rId31" tooltip="ויקיפדיה:ביבליוגרפיה"/>
              </a:rPr>
              <a:t>דרוש מקור</a:t>
            </a:r>
            <a:r>
              <a:rPr lang="he-IL" sz="1200" b="0" i="0" kern="1200" baseline="30000" dirty="0" smtClean="0">
                <a:solidFill>
                  <a:schemeClr val="tx1"/>
                </a:solidFill>
                <a:latin typeface="+mn-lt"/>
                <a:ea typeface="+mn-ea"/>
                <a:cs typeface="+mn-cs"/>
              </a:rPr>
              <a:t>]</a:t>
            </a:r>
            <a:r>
              <a:rPr lang="he-IL" sz="1200" b="0" i="0" kern="1200" dirty="0" smtClean="0">
                <a:solidFill>
                  <a:schemeClr val="tx1"/>
                </a:solidFill>
                <a:latin typeface="+mn-lt"/>
                <a:ea typeface="+mn-ea"/>
                <a:cs typeface="+mn-cs"/>
              </a:rPr>
              <a:t> הגדול בהם (שהיה כשיר להעיד) עבר </a:t>
            </a:r>
            <a:r>
              <a:rPr lang="he-IL" sz="1200" b="0" i="0" kern="1200" dirty="0" smtClean="0">
                <a:solidFill>
                  <a:schemeClr val="tx1"/>
                </a:solidFill>
                <a:latin typeface="+mn-lt"/>
                <a:ea typeface="+mn-ea"/>
                <a:cs typeface="+mn-cs"/>
                <a:hlinkClick r:id="rId32" tooltip="שטיפת מוח"/>
              </a:rPr>
              <a:t>שטיפת מוח</a:t>
            </a:r>
            <a:r>
              <a:rPr lang="he-IL" sz="1200" b="0" i="0" kern="1200" dirty="0" smtClean="0">
                <a:solidFill>
                  <a:schemeClr val="tx1"/>
                </a:solidFill>
                <a:latin typeface="+mn-lt"/>
                <a:ea typeface="+mn-ea"/>
                <a:cs typeface="+mn-cs"/>
              </a:rPr>
              <a:t> עד שהסכים </a:t>
            </a:r>
            <a:r>
              <a:rPr lang="he-IL" sz="1200" b="0" i="0" kern="1200" dirty="0" smtClean="0">
                <a:solidFill>
                  <a:schemeClr val="tx1"/>
                </a:solidFill>
                <a:latin typeface="+mn-lt"/>
                <a:ea typeface="+mn-ea"/>
                <a:cs typeface="+mn-cs"/>
                <a:hlinkClick r:id="rId33" tooltip="עדות"/>
              </a:rPr>
              <a:t>להעיד</a:t>
            </a:r>
            <a:r>
              <a:rPr lang="he-IL" sz="1200" b="0" i="0" kern="1200" dirty="0" smtClean="0">
                <a:solidFill>
                  <a:schemeClr val="tx1"/>
                </a:solidFill>
                <a:latin typeface="+mn-lt"/>
                <a:ea typeface="+mn-ea"/>
                <a:cs typeface="+mn-cs"/>
              </a:rPr>
              <a:t> שראה, כביכול מבעד לחור המנעול של </a:t>
            </a:r>
            <a:r>
              <a:rPr lang="he-IL" sz="1200" b="0" i="0" kern="1200" dirty="0" smtClean="0">
                <a:solidFill>
                  <a:schemeClr val="tx1"/>
                </a:solidFill>
                <a:latin typeface="+mn-lt"/>
                <a:ea typeface="+mn-ea"/>
                <a:cs typeface="+mn-cs"/>
                <a:hlinkClick r:id="rId34" tooltip="בית כנסת"/>
              </a:rPr>
              <a:t>בית הכנסת</a:t>
            </a:r>
            <a:r>
              <a:rPr lang="he-IL" sz="1200" b="0" i="0" kern="1200" dirty="0" smtClean="0">
                <a:solidFill>
                  <a:schemeClr val="tx1"/>
                </a:solidFill>
                <a:latin typeface="+mn-lt"/>
                <a:ea typeface="+mn-ea"/>
                <a:cs typeface="+mn-cs"/>
              </a:rPr>
              <a:t>, כיצד השוחט שוורץ חתך את </a:t>
            </a:r>
            <a:r>
              <a:rPr lang="he-IL" sz="1200" b="0" i="0" kern="1200" dirty="0" smtClean="0">
                <a:solidFill>
                  <a:schemeClr val="tx1"/>
                </a:solidFill>
                <a:latin typeface="+mn-lt"/>
                <a:ea typeface="+mn-ea"/>
                <a:cs typeface="+mn-cs"/>
                <a:hlinkClick r:id="rId35" tooltip="גרון"/>
              </a:rPr>
              <a:t>גרונה</a:t>
            </a:r>
            <a:r>
              <a:rPr lang="he-IL" sz="1200" b="0" i="0" kern="1200" dirty="0" smtClean="0">
                <a:solidFill>
                  <a:schemeClr val="tx1"/>
                </a:solidFill>
                <a:latin typeface="+mn-lt"/>
                <a:ea typeface="+mn-ea"/>
                <a:cs typeface="+mn-cs"/>
              </a:rPr>
              <a:t> של הנערה במרתף בית הכנסת</a:t>
            </a:r>
            <a:r>
              <a:rPr lang="he-IL" sz="1200" b="0" i="0" kern="1200" baseline="30000" dirty="0" smtClean="0">
                <a:solidFill>
                  <a:schemeClr val="tx1"/>
                </a:solidFill>
                <a:latin typeface="+mn-lt"/>
                <a:ea typeface="+mn-ea"/>
                <a:cs typeface="+mn-cs"/>
              </a:rPr>
              <a:t>[</a:t>
            </a:r>
            <a:r>
              <a:rPr lang="he-IL" sz="1200" b="0" i="0" kern="1200" baseline="30000" dirty="0" smtClean="0">
                <a:solidFill>
                  <a:schemeClr val="tx1"/>
                </a:solidFill>
                <a:latin typeface="+mn-lt"/>
                <a:ea typeface="+mn-ea"/>
                <a:cs typeface="+mn-cs"/>
                <a:hlinkClick r:id="rId31" tooltip="ויקיפדיה:ביבליוגרפיה"/>
              </a:rPr>
              <a:t>דרוש מקור</a:t>
            </a:r>
            <a:r>
              <a:rPr lang="he-IL" sz="1200" b="0" i="0" kern="1200" baseline="30000" dirty="0" smtClean="0">
                <a:solidFill>
                  <a:schemeClr val="tx1"/>
                </a:solidFill>
                <a:latin typeface="+mn-lt"/>
                <a:ea typeface="+mn-ea"/>
                <a:cs typeface="+mn-cs"/>
              </a:rPr>
              <a:t>]</a:t>
            </a:r>
            <a:r>
              <a:rPr lang="he-IL" sz="1200" b="0" i="0" kern="1200" dirty="0" smtClean="0">
                <a:solidFill>
                  <a:schemeClr val="tx1"/>
                </a:solidFill>
                <a:latin typeface="+mn-lt"/>
                <a:ea typeface="+mn-ea"/>
                <a:cs typeface="+mn-cs"/>
              </a:rPr>
              <a:t>. הנער תיאר כיצד טפטף דמה של הנערה מגרונה לתוך כלי קיבול שהחזיק השוחט בידו, בעוד אביו ושאר הנאשמים מחזיקים בנערה לבל תזוז.</a:t>
            </a:r>
          </a:p>
          <a:p>
            <a:pPr algn="r" rtl="1"/>
            <a:r>
              <a:rPr lang="he-IL" sz="1200" b="0" i="0" kern="1200" dirty="0" smtClean="0">
                <a:solidFill>
                  <a:schemeClr val="tx1"/>
                </a:solidFill>
                <a:latin typeface="+mn-lt"/>
                <a:ea typeface="+mn-ea"/>
                <a:cs typeface="+mn-cs"/>
              </a:rPr>
              <a:t>באחד הימים נמשתה </a:t>
            </a:r>
            <a:r>
              <a:rPr lang="he-IL" sz="1200" b="0" i="0" kern="1200" dirty="0" smtClean="0">
                <a:solidFill>
                  <a:schemeClr val="tx1"/>
                </a:solidFill>
                <a:latin typeface="+mn-lt"/>
                <a:ea typeface="+mn-ea"/>
                <a:cs typeface="+mn-cs"/>
                <a:hlinkClick r:id="rId36" tooltip="גופה"/>
              </a:rPr>
              <a:t>גופת</a:t>
            </a:r>
            <a:r>
              <a:rPr lang="he-IL" sz="1200" b="0" i="0" kern="1200" dirty="0" smtClean="0">
                <a:solidFill>
                  <a:schemeClr val="tx1"/>
                </a:solidFill>
                <a:latin typeface="+mn-lt"/>
                <a:ea typeface="+mn-ea"/>
                <a:cs typeface="+mn-cs"/>
              </a:rPr>
              <a:t> נערה מ</a:t>
            </a:r>
            <a:r>
              <a:rPr lang="he-IL" sz="1200" b="0" i="0" kern="1200" dirty="0" smtClean="0">
                <a:solidFill>
                  <a:schemeClr val="tx1"/>
                </a:solidFill>
                <a:latin typeface="+mn-lt"/>
                <a:ea typeface="+mn-ea"/>
                <a:cs typeface="+mn-cs"/>
                <a:hlinkClick r:id="rId37" tooltip="נהר"/>
              </a:rPr>
              <a:t>נהר</a:t>
            </a:r>
            <a:r>
              <a:rPr lang="he-IL" sz="1200" b="0" i="0" kern="1200" dirty="0" smtClean="0">
                <a:solidFill>
                  <a:schemeClr val="tx1"/>
                </a:solidFill>
                <a:latin typeface="+mn-lt"/>
                <a:ea typeface="+mn-ea"/>
                <a:cs typeface="+mn-cs"/>
              </a:rPr>
              <a:t> ה</a:t>
            </a:r>
            <a:r>
              <a:rPr lang="he-IL" sz="1200" b="0" i="0" kern="1200" dirty="0" smtClean="0">
                <a:solidFill>
                  <a:schemeClr val="tx1"/>
                </a:solidFill>
                <a:latin typeface="+mn-lt"/>
                <a:ea typeface="+mn-ea"/>
                <a:cs typeface="+mn-cs"/>
                <a:hlinkClick r:id="rId38" tooltip="טיסה (נהר)"/>
              </a:rPr>
              <a:t>טיסה</a:t>
            </a:r>
            <a:r>
              <a:rPr lang="he-IL" sz="1200" b="0" i="0" kern="1200" dirty="0" smtClean="0">
                <a:solidFill>
                  <a:schemeClr val="tx1"/>
                </a:solidFill>
                <a:latin typeface="+mn-lt"/>
                <a:ea typeface="+mn-ea"/>
                <a:cs typeface="+mn-cs"/>
              </a:rPr>
              <a:t> והתברר שלא היו עליה כל סימני אלימות. ה</a:t>
            </a:r>
            <a:r>
              <a:rPr lang="he-IL" sz="1200" b="0" i="0" kern="1200" dirty="0" smtClean="0">
                <a:solidFill>
                  <a:schemeClr val="tx1"/>
                </a:solidFill>
                <a:latin typeface="+mn-lt"/>
                <a:ea typeface="+mn-ea"/>
                <a:cs typeface="+mn-cs"/>
                <a:hlinkClick r:id="rId39" tooltip="דייג"/>
              </a:rPr>
              <a:t>דייגים</a:t>
            </a:r>
            <a:r>
              <a:rPr lang="he-IL" sz="1200" b="0" i="0" kern="1200" dirty="0" smtClean="0">
                <a:solidFill>
                  <a:schemeClr val="tx1"/>
                </a:solidFill>
                <a:latin typeface="+mn-lt"/>
                <a:ea typeface="+mn-ea"/>
                <a:cs typeface="+mn-cs"/>
              </a:rPr>
              <a:t> שמשו את הגופה עונו בידי השופט החוקר, עד שהעידו שהיהודים מסרו להם גופה הלבושה בבגדי הנעדרת, שאותה גנבו מאחד מ</a:t>
            </a:r>
            <a:r>
              <a:rPr lang="he-IL" sz="1200" b="0" i="0" kern="1200" dirty="0" smtClean="0">
                <a:solidFill>
                  <a:schemeClr val="tx1"/>
                </a:solidFill>
                <a:latin typeface="+mn-lt"/>
                <a:ea typeface="+mn-ea"/>
                <a:cs typeface="+mn-cs"/>
                <a:hlinkClick r:id="rId40" tooltip="בית חולים"/>
              </a:rPr>
              <a:t>בתי החולים</a:t>
            </a:r>
            <a:r>
              <a:rPr lang="he-IL" sz="1200" b="0" i="0" kern="1200" dirty="0" smtClean="0">
                <a:solidFill>
                  <a:schemeClr val="tx1"/>
                </a:solidFill>
                <a:latin typeface="+mn-lt"/>
                <a:ea typeface="+mn-ea"/>
                <a:cs typeface="+mn-cs"/>
              </a:rPr>
              <a:t>בעיר, כדי שישליכוה בנהר וימשוה לאחר כמה ימים.</a:t>
            </a:r>
            <a:r>
              <a:rPr lang="he-IL" sz="1200" b="0" i="0" kern="1200" baseline="30000" dirty="0" smtClean="0">
                <a:solidFill>
                  <a:schemeClr val="tx1"/>
                </a:solidFill>
                <a:latin typeface="+mn-lt"/>
                <a:ea typeface="+mn-ea"/>
                <a:cs typeface="+mn-cs"/>
              </a:rPr>
              <a:t>[</a:t>
            </a:r>
            <a:r>
              <a:rPr lang="he-IL" sz="1200" b="0" i="0" kern="1200" baseline="30000" dirty="0" smtClean="0">
                <a:solidFill>
                  <a:schemeClr val="tx1"/>
                </a:solidFill>
                <a:latin typeface="+mn-lt"/>
                <a:ea typeface="+mn-ea"/>
                <a:cs typeface="+mn-cs"/>
                <a:hlinkClick r:id="rId31" tooltip="ויקיפדיה:ביבליוגרפיה"/>
              </a:rPr>
              <a:t>דרוש מקור</a:t>
            </a:r>
            <a:r>
              <a:rPr lang="he-IL" sz="1200" b="0" i="0" kern="1200" baseline="30000" dirty="0" smtClean="0">
                <a:solidFill>
                  <a:schemeClr val="tx1"/>
                </a:solidFill>
                <a:latin typeface="+mn-lt"/>
                <a:ea typeface="+mn-ea"/>
                <a:cs typeface="+mn-cs"/>
              </a:rPr>
              <a:t>]</a:t>
            </a:r>
            <a:r>
              <a:rPr lang="he-IL" sz="1200" b="0" i="0" kern="1200" dirty="0" smtClean="0">
                <a:solidFill>
                  <a:schemeClr val="tx1"/>
                </a:solidFill>
                <a:latin typeface="+mn-lt"/>
                <a:ea typeface="+mn-ea"/>
                <a:cs typeface="+mn-cs"/>
              </a:rPr>
              <a:t> אלא שלא היה בידי התביעה כל דיווח על גופה חסרה משום בית חולים. הגופה נשלחה ל</a:t>
            </a:r>
            <a:r>
              <a:rPr lang="he-IL" sz="1200" b="0" i="0" kern="1200" dirty="0" smtClean="0">
                <a:solidFill>
                  <a:schemeClr val="tx1"/>
                </a:solidFill>
                <a:latin typeface="+mn-lt"/>
                <a:ea typeface="+mn-ea"/>
                <a:cs typeface="+mn-cs"/>
                <a:hlinkClick r:id="rId41" tooltip="בודפשט"/>
              </a:rPr>
              <a:t>בודפשט</a:t>
            </a:r>
            <a:r>
              <a:rPr lang="he-IL" sz="1200" b="0" i="0" kern="1200" dirty="0" smtClean="0">
                <a:solidFill>
                  <a:schemeClr val="tx1"/>
                </a:solidFill>
                <a:latin typeface="+mn-lt"/>
                <a:ea typeface="+mn-ea"/>
                <a:cs typeface="+mn-cs"/>
              </a:rPr>
              <a:t>ושם קבעו </a:t>
            </a:r>
            <a:r>
              <a:rPr lang="he-IL" sz="1200" b="0" i="0" kern="1200" dirty="0" smtClean="0">
                <a:solidFill>
                  <a:schemeClr val="tx1"/>
                </a:solidFill>
                <a:latin typeface="+mn-lt"/>
                <a:ea typeface="+mn-ea"/>
                <a:cs typeface="+mn-cs"/>
                <a:hlinkClick r:id="rId42" tooltip="פתולוג"/>
              </a:rPr>
              <a:t>פתולוגים</a:t>
            </a:r>
            <a:r>
              <a:rPr lang="he-IL" sz="1200" b="0" i="0" kern="1200" dirty="0" smtClean="0">
                <a:solidFill>
                  <a:schemeClr val="tx1"/>
                </a:solidFill>
                <a:latin typeface="+mn-lt"/>
                <a:ea typeface="+mn-ea"/>
                <a:cs typeface="+mn-cs"/>
              </a:rPr>
              <a:t> ממשלתיים שמדובר בגופת הנעדרת שהייתה ב</a:t>
            </a:r>
            <a:r>
              <a:rPr lang="he-IL" sz="1200" b="0" i="0" kern="1200" dirty="0" smtClean="0">
                <a:solidFill>
                  <a:schemeClr val="tx1"/>
                </a:solidFill>
                <a:latin typeface="+mn-lt"/>
                <a:ea typeface="+mn-ea"/>
                <a:cs typeface="+mn-cs"/>
                <a:hlinkClick r:id="rId43" tooltip="היריון"/>
              </a:rPr>
              <a:t>היריון</a:t>
            </a:r>
            <a:r>
              <a:rPr lang="he-IL" sz="1200" b="0" i="0" kern="1200" dirty="0" smtClean="0">
                <a:solidFill>
                  <a:schemeClr val="tx1"/>
                </a:solidFill>
                <a:latin typeface="+mn-lt"/>
                <a:ea typeface="+mn-ea"/>
                <a:cs typeface="+mn-cs"/>
              </a:rPr>
              <a:t> וכנראה </a:t>
            </a:r>
            <a:r>
              <a:rPr lang="he-IL" sz="1200" b="0" i="0" kern="1200" dirty="0" smtClean="0">
                <a:solidFill>
                  <a:schemeClr val="tx1"/>
                </a:solidFill>
                <a:latin typeface="+mn-lt"/>
                <a:ea typeface="+mn-ea"/>
                <a:cs typeface="+mn-cs"/>
                <a:hlinkClick r:id="rId44" tooltip="התאבדות"/>
              </a:rPr>
              <a:t>התאבדה</a:t>
            </a:r>
            <a:r>
              <a:rPr lang="he-IL" sz="1200" b="0" i="0" kern="1200" dirty="0" smtClean="0">
                <a:solidFill>
                  <a:schemeClr val="tx1"/>
                </a:solidFill>
                <a:latin typeface="+mn-lt"/>
                <a:ea typeface="+mn-ea"/>
                <a:cs typeface="+mn-cs"/>
              </a:rPr>
              <a:t> ב</a:t>
            </a:r>
            <a:r>
              <a:rPr lang="he-IL" sz="1200" b="0" i="0" kern="1200" dirty="0" smtClean="0">
                <a:solidFill>
                  <a:schemeClr val="tx1"/>
                </a:solidFill>
                <a:latin typeface="+mn-lt"/>
                <a:ea typeface="+mn-ea"/>
                <a:cs typeface="+mn-cs"/>
                <a:hlinkClick r:id="rId45" tooltip="טביעה (בעל חיים)"/>
              </a:rPr>
              <a:t>טביעה</a:t>
            </a:r>
            <a:r>
              <a:rPr lang="he-IL" sz="1200" b="0" i="0" kern="1200" dirty="0" smtClean="0">
                <a:solidFill>
                  <a:schemeClr val="tx1"/>
                </a:solidFill>
                <a:latin typeface="+mn-lt"/>
                <a:ea typeface="+mn-ea"/>
                <a:cs typeface="+mn-cs"/>
              </a:rPr>
              <a:t>, לאחר ש</a:t>
            </a:r>
            <a:r>
              <a:rPr lang="he-IL" sz="1200" b="0" i="0" kern="1200" dirty="0" smtClean="0">
                <a:solidFill>
                  <a:schemeClr val="tx1"/>
                </a:solidFill>
                <a:latin typeface="+mn-lt"/>
                <a:ea typeface="+mn-ea"/>
                <a:cs typeface="+mn-cs"/>
                <a:hlinkClick r:id="rId46" tooltip="זוגיות"/>
              </a:rPr>
              <a:t>חברהּ</a:t>
            </a:r>
            <a:r>
              <a:rPr lang="he-IL" sz="1200" b="0" i="0" kern="1200" dirty="0" smtClean="0">
                <a:solidFill>
                  <a:schemeClr val="tx1"/>
                </a:solidFill>
                <a:latin typeface="+mn-lt"/>
                <a:ea typeface="+mn-ea"/>
                <a:cs typeface="+mn-cs"/>
              </a:rPr>
              <a:t> ברח במקום </a:t>
            </a:r>
            <a:r>
              <a:rPr lang="he-IL" sz="1200" b="0" i="0" kern="1200" dirty="0" smtClean="0">
                <a:solidFill>
                  <a:schemeClr val="tx1"/>
                </a:solidFill>
                <a:latin typeface="+mn-lt"/>
                <a:ea typeface="+mn-ea"/>
                <a:cs typeface="+mn-cs"/>
                <a:hlinkClick r:id="rId47" tooltip="נישואים"/>
              </a:rPr>
              <a:t>לשאתהּ לאישה</a:t>
            </a:r>
            <a:r>
              <a:rPr lang="he-IL" sz="1200" b="0" i="0" kern="1200" dirty="0" smtClean="0">
                <a:solidFill>
                  <a:schemeClr val="tx1"/>
                </a:solidFill>
                <a:latin typeface="+mn-lt"/>
                <a:ea typeface="+mn-ea"/>
                <a:cs typeface="+mn-cs"/>
              </a:rPr>
              <a:t> כפי שהבטיח.</a:t>
            </a:r>
            <a:r>
              <a:rPr lang="he-IL" sz="1200" b="0" i="0" kern="1200" baseline="30000" dirty="0" smtClean="0">
                <a:solidFill>
                  <a:schemeClr val="tx1"/>
                </a:solidFill>
                <a:latin typeface="+mn-lt"/>
                <a:ea typeface="+mn-ea"/>
                <a:cs typeface="+mn-cs"/>
              </a:rPr>
              <a:t>[</a:t>
            </a:r>
            <a:r>
              <a:rPr lang="he-IL" sz="1200" b="0" i="0" kern="1200" baseline="30000" dirty="0" smtClean="0">
                <a:solidFill>
                  <a:schemeClr val="tx1"/>
                </a:solidFill>
                <a:latin typeface="+mn-lt"/>
                <a:ea typeface="+mn-ea"/>
                <a:cs typeface="+mn-cs"/>
                <a:hlinkClick r:id="rId31" tooltip="ויקיפדיה:ביבליוגרפיה"/>
              </a:rPr>
              <a:t>דרוש מקור</a:t>
            </a:r>
            <a:r>
              <a:rPr lang="he-IL" sz="1200" b="0" i="0" kern="1200" baseline="30000" dirty="0" smtClean="0">
                <a:solidFill>
                  <a:schemeClr val="tx1"/>
                </a:solidFill>
                <a:latin typeface="+mn-lt"/>
                <a:ea typeface="+mn-ea"/>
                <a:cs typeface="+mn-cs"/>
              </a:rPr>
              <a:t>]</a:t>
            </a:r>
            <a:r>
              <a:rPr lang="he-IL" sz="1200" b="0" i="0" kern="1200" dirty="0" smtClean="0">
                <a:solidFill>
                  <a:schemeClr val="tx1"/>
                </a:solidFill>
                <a:latin typeface="+mn-lt"/>
                <a:ea typeface="+mn-ea"/>
                <a:cs typeface="+mn-cs"/>
              </a:rPr>
              <a:t> הסניגוריה הנלהבת של אטווש הביאה לזיכוי כל הנאשמים, ו</a:t>
            </a:r>
            <a:r>
              <a:rPr lang="he-IL" sz="1200" b="0" i="0" kern="1200" dirty="0" smtClean="0">
                <a:solidFill>
                  <a:schemeClr val="tx1"/>
                </a:solidFill>
                <a:latin typeface="+mn-lt"/>
                <a:ea typeface="+mn-ea"/>
                <a:cs typeface="+mn-cs"/>
                <a:hlinkClick r:id="rId48" tooltip="ערעור"/>
              </a:rPr>
              <a:t>ערעור</a:t>
            </a:r>
            <a:r>
              <a:rPr lang="he-IL" sz="1200" b="0" i="0" kern="1200" dirty="0" smtClean="0">
                <a:solidFill>
                  <a:schemeClr val="tx1"/>
                </a:solidFill>
                <a:latin typeface="+mn-lt"/>
                <a:ea typeface="+mn-ea"/>
                <a:cs typeface="+mn-cs"/>
              </a:rPr>
              <a:t> התביעה לבית המשפט בבודפשט נדחה.</a:t>
            </a:r>
          </a:p>
          <a:p>
            <a:pPr algn="r" rtl="1"/>
            <a:r>
              <a:rPr lang="he-IL" sz="1200" b="0" i="0" kern="1200" dirty="0" smtClean="0">
                <a:solidFill>
                  <a:schemeClr val="tx1"/>
                </a:solidFill>
                <a:latin typeface="+mn-lt"/>
                <a:ea typeface="+mn-ea"/>
                <a:cs typeface="+mn-cs"/>
              </a:rPr>
              <a:t>אטווש חיבר </a:t>
            </a:r>
            <a:r>
              <a:rPr lang="he-IL" sz="1200" b="0" i="0" kern="1200" dirty="0" smtClean="0">
                <a:solidFill>
                  <a:schemeClr val="tx1"/>
                </a:solidFill>
                <a:latin typeface="+mn-lt"/>
                <a:ea typeface="+mn-ea"/>
                <a:cs typeface="+mn-cs"/>
                <a:hlinkClick r:id="rId49" tooltip="ספר"/>
              </a:rPr>
              <a:t>ספר</a:t>
            </a:r>
            <a:r>
              <a:rPr lang="he-IL" sz="1200" b="0" i="0" kern="1200" dirty="0" smtClean="0">
                <a:solidFill>
                  <a:schemeClr val="tx1"/>
                </a:solidFill>
                <a:latin typeface="+mn-lt"/>
                <a:ea typeface="+mn-ea"/>
                <a:cs typeface="+mn-cs"/>
              </a:rPr>
              <a:t> בן שלושה כרכים על הפרשה – "</a:t>
            </a:r>
            <a:r>
              <a:rPr lang="en-US" sz="1200" b="0" i="0" kern="1200" dirty="0" smtClean="0">
                <a:solidFill>
                  <a:schemeClr val="tx1"/>
                </a:solidFill>
                <a:latin typeface="+mn-lt"/>
                <a:ea typeface="+mn-ea"/>
                <a:cs typeface="+mn-cs"/>
              </a:rPr>
              <a:t>A Nagy Per" ("</a:t>
            </a:r>
            <a:r>
              <a:rPr lang="he-IL" sz="1200" b="0" i="0" kern="1200" dirty="0" smtClean="0">
                <a:solidFill>
                  <a:schemeClr val="tx1"/>
                </a:solidFill>
                <a:latin typeface="+mn-lt"/>
                <a:ea typeface="+mn-ea"/>
                <a:cs typeface="+mn-cs"/>
              </a:rPr>
              <a:t>המשפט הגדול"). אטווש שהיה ראש המפלגה הליברלית וחבר </a:t>
            </a:r>
            <a:r>
              <a:rPr lang="he-IL" sz="1200" b="0" i="0" kern="1200" dirty="0" smtClean="0">
                <a:solidFill>
                  <a:schemeClr val="tx1"/>
                </a:solidFill>
                <a:latin typeface="+mn-lt"/>
                <a:ea typeface="+mn-ea"/>
                <a:cs typeface="+mn-cs"/>
                <a:hlinkClick r:id="rId50" tooltip="הפרלמנט ההונגרי (הדף אינו קיים)"/>
              </a:rPr>
              <a:t>הפרלמנט ההונגרי</a:t>
            </a:r>
            <a:r>
              <a:rPr lang="he-IL" sz="1200" b="0" i="0" kern="1200" dirty="0" smtClean="0">
                <a:solidFill>
                  <a:schemeClr val="tx1"/>
                </a:solidFill>
                <a:latin typeface="+mn-lt"/>
                <a:ea typeface="+mn-ea"/>
                <a:cs typeface="+mn-cs"/>
              </a:rPr>
              <a:t> שילם מחיר אישי כבד על הסכמתו להגן על יהודים בהתנדבות;</a:t>
            </a:r>
            <a:r>
              <a:rPr lang="he-IL" sz="1200" b="0" i="0" kern="1200" baseline="30000" dirty="0" smtClean="0">
                <a:solidFill>
                  <a:schemeClr val="tx1"/>
                </a:solidFill>
                <a:latin typeface="+mn-lt"/>
                <a:ea typeface="+mn-ea"/>
                <a:cs typeface="+mn-cs"/>
              </a:rPr>
              <a:t>[</a:t>
            </a:r>
            <a:r>
              <a:rPr lang="he-IL" sz="1200" b="0" i="0" kern="1200" baseline="30000" dirty="0" smtClean="0">
                <a:solidFill>
                  <a:schemeClr val="tx1"/>
                </a:solidFill>
                <a:latin typeface="+mn-lt"/>
                <a:ea typeface="+mn-ea"/>
                <a:cs typeface="+mn-cs"/>
                <a:hlinkClick r:id="rId31" tooltip="ויקיפדיה:ביבליוגרפיה"/>
              </a:rPr>
              <a:t>דרוש מקור</a:t>
            </a:r>
            <a:r>
              <a:rPr lang="he-IL" sz="1200" b="0" i="0" kern="1200" baseline="30000" dirty="0" smtClean="0">
                <a:solidFill>
                  <a:schemeClr val="tx1"/>
                </a:solidFill>
                <a:latin typeface="+mn-lt"/>
                <a:ea typeface="+mn-ea"/>
                <a:cs typeface="+mn-cs"/>
              </a:rPr>
              <a:t>]</a:t>
            </a:r>
            <a:r>
              <a:rPr lang="he-IL" sz="1200" b="0" i="0" kern="1200" dirty="0" smtClean="0">
                <a:solidFill>
                  <a:schemeClr val="tx1"/>
                </a:solidFill>
                <a:latin typeface="+mn-lt"/>
                <a:ea typeface="+mn-ea"/>
                <a:cs typeface="+mn-cs"/>
              </a:rPr>
              <a:t> הוא סולק ממפלגתו, איבד את מקומו בפרלמנט וסבל רדיפות נוספות מצד ה</a:t>
            </a:r>
            <a:r>
              <a:rPr lang="he-IL" sz="1200" b="0" i="0" kern="1200" dirty="0" smtClean="0">
                <a:solidFill>
                  <a:schemeClr val="tx1"/>
                </a:solidFill>
                <a:latin typeface="+mn-lt"/>
                <a:ea typeface="+mn-ea"/>
                <a:cs typeface="+mn-cs"/>
                <a:hlinkClick r:id="rId51" tooltip="עיתונות"/>
              </a:rPr>
              <a:t>עיתונות</a:t>
            </a:r>
            <a:r>
              <a:rPr lang="he-IL" sz="1200" b="0" i="0" kern="1200" dirty="0" smtClean="0">
                <a:solidFill>
                  <a:schemeClr val="tx1"/>
                </a:solidFill>
                <a:latin typeface="+mn-lt"/>
                <a:ea typeface="+mn-ea"/>
                <a:cs typeface="+mn-cs"/>
              </a:rPr>
              <a:t> ומצד חבריו למקצוע. כיום הוא נחשב בהונגריה ל</a:t>
            </a:r>
            <a:r>
              <a:rPr lang="he-IL" sz="1200" b="0" i="0" kern="1200" dirty="0" smtClean="0">
                <a:solidFill>
                  <a:schemeClr val="tx1"/>
                </a:solidFill>
                <a:latin typeface="+mn-lt"/>
                <a:ea typeface="+mn-ea"/>
                <a:cs typeface="+mn-cs"/>
                <a:hlinkClick r:id="rId52" tooltip="גיבור לאומי"/>
              </a:rPr>
              <a:t>גיבור לאומי</a:t>
            </a:r>
            <a:r>
              <a:rPr lang="he-IL" sz="1200" b="0" i="0" kern="1200" dirty="0" smtClean="0">
                <a:solidFill>
                  <a:schemeClr val="tx1"/>
                </a:solidFill>
                <a:latin typeface="+mn-lt"/>
                <a:ea typeface="+mn-ea"/>
                <a:cs typeface="+mn-cs"/>
              </a:rPr>
              <a:t> ולאישיות נערצת</a:t>
            </a:r>
          </a:p>
          <a:p>
            <a:pPr algn="r" rtl="1"/>
            <a:endParaRPr lang="he-IL" sz="1200" b="1" i="0" kern="1200" dirty="0" smtClean="0">
              <a:solidFill>
                <a:schemeClr val="tx1"/>
              </a:solidFill>
              <a:latin typeface="+mn-lt"/>
              <a:ea typeface="+mn-ea"/>
              <a:cs typeface="+mn-cs"/>
            </a:endParaRPr>
          </a:p>
          <a:p>
            <a:pPr algn="r" rtl="1"/>
            <a:endParaRPr lang="he-IL" sz="1200" b="1" i="0" kern="1200" dirty="0" smtClean="0">
              <a:solidFill>
                <a:schemeClr val="tx1"/>
              </a:solidFill>
              <a:latin typeface="+mn-lt"/>
              <a:ea typeface="+mn-ea"/>
              <a:cs typeface="+mn-cs"/>
            </a:endParaRPr>
          </a:p>
          <a:p>
            <a:pPr algn="r" rtl="1"/>
            <a:r>
              <a:rPr lang="he-IL" sz="1200" b="1" i="0" kern="1200" dirty="0" smtClean="0">
                <a:solidFill>
                  <a:schemeClr val="tx1"/>
                </a:solidFill>
                <a:latin typeface="+mn-lt"/>
                <a:ea typeface="+mn-ea"/>
                <a:cs typeface="+mn-cs"/>
              </a:rPr>
              <a:t>פרשת דרייפוס</a:t>
            </a:r>
            <a:r>
              <a:rPr lang="he-IL" sz="1200" b="0" i="0" kern="1200" dirty="0" smtClean="0">
                <a:solidFill>
                  <a:schemeClr val="tx1"/>
                </a:solidFill>
                <a:latin typeface="+mn-lt"/>
                <a:ea typeface="+mn-ea"/>
                <a:cs typeface="+mn-cs"/>
              </a:rPr>
              <a:t> היא עלילה </a:t>
            </a:r>
            <a:r>
              <a:rPr lang="he-IL" sz="1200" b="0" i="0" kern="1200" dirty="0" smtClean="0">
                <a:solidFill>
                  <a:schemeClr val="tx1"/>
                </a:solidFill>
                <a:latin typeface="+mn-lt"/>
                <a:ea typeface="+mn-ea"/>
                <a:cs typeface="+mn-cs"/>
                <a:hlinkClick r:id="rId53" tooltip="אנטישמיות מודרנית"/>
              </a:rPr>
              <a:t>אנטישמית</a:t>
            </a:r>
            <a:r>
              <a:rPr lang="he-IL" sz="1200" b="0" i="0" kern="1200" dirty="0" smtClean="0">
                <a:solidFill>
                  <a:schemeClr val="tx1"/>
                </a:solidFill>
                <a:latin typeface="+mn-lt"/>
                <a:ea typeface="+mn-ea"/>
                <a:cs typeface="+mn-cs"/>
              </a:rPr>
              <a:t> ומשבר פוליטי שהתרחש ב</a:t>
            </a:r>
            <a:r>
              <a:rPr lang="he-IL" sz="1200" b="0" i="0" kern="1200" dirty="0" smtClean="0">
                <a:solidFill>
                  <a:schemeClr val="tx1"/>
                </a:solidFill>
                <a:latin typeface="+mn-lt"/>
                <a:ea typeface="+mn-ea"/>
                <a:cs typeface="+mn-cs"/>
                <a:hlinkClick r:id="rId54" tooltip="צרפת"/>
              </a:rPr>
              <a:t>צרפת</a:t>
            </a:r>
            <a:r>
              <a:rPr lang="he-IL" sz="1200" b="0" i="0" kern="1200" dirty="0" smtClean="0">
                <a:solidFill>
                  <a:schemeClr val="tx1"/>
                </a:solidFill>
                <a:latin typeface="+mn-lt"/>
                <a:ea typeface="+mn-ea"/>
                <a:cs typeface="+mn-cs"/>
              </a:rPr>
              <a:t> בה הואשם </a:t>
            </a:r>
            <a:r>
              <a:rPr lang="he-IL" sz="1200" b="0" i="0" kern="1200" dirty="0" smtClean="0">
                <a:solidFill>
                  <a:schemeClr val="tx1"/>
                </a:solidFill>
                <a:latin typeface="+mn-lt"/>
                <a:ea typeface="+mn-ea"/>
                <a:cs typeface="+mn-cs"/>
                <a:hlinkClick r:id="rId55" tooltip="אלפרד דרייפוס"/>
              </a:rPr>
              <a:t>אלפרד דרייפוס</a:t>
            </a:r>
            <a:r>
              <a:rPr lang="he-IL" sz="1200" b="0" i="0" kern="1200" dirty="0" smtClean="0">
                <a:solidFill>
                  <a:schemeClr val="tx1"/>
                </a:solidFill>
                <a:latin typeface="+mn-lt"/>
                <a:ea typeface="+mn-ea"/>
                <a:cs typeface="+mn-cs"/>
              </a:rPr>
              <a:t> – קצין </a:t>
            </a:r>
            <a:r>
              <a:rPr lang="he-IL" sz="1200" b="0" i="0" kern="1200" dirty="0" smtClean="0">
                <a:solidFill>
                  <a:schemeClr val="tx1"/>
                </a:solidFill>
                <a:latin typeface="+mn-lt"/>
                <a:ea typeface="+mn-ea"/>
                <a:cs typeface="+mn-cs"/>
                <a:hlinkClick r:id="rId56" tooltip="חיל תותחנים"/>
              </a:rPr>
              <a:t>תותחנים</a:t>
            </a:r>
            <a:r>
              <a:rPr lang="he-IL" sz="1200" b="0" i="0" kern="1200" dirty="0" smtClean="0">
                <a:solidFill>
                  <a:schemeClr val="tx1"/>
                </a:solidFill>
                <a:latin typeface="+mn-lt"/>
                <a:ea typeface="+mn-ea"/>
                <a:cs typeface="+mn-cs"/>
              </a:rPr>
              <a:t> בדרגת סרן – כי </a:t>
            </a:r>
            <a:r>
              <a:rPr lang="he-IL" sz="1200" b="0" i="0" kern="1200" dirty="0" smtClean="0">
                <a:solidFill>
                  <a:schemeClr val="tx1"/>
                </a:solidFill>
                <a:latin typeface="+mn-lt"/>
                <a:ea typeface="+mn-ea"/>
                <a:cs typeface="+mn-cs"/>
                <a:hlinkClick r:id="rId57" tooltip="בגידה"/>
              </a:rPr>
              <a:t>בגד</a:t>
            </a:r>
            <a:r>
              <a:rPr lang="he-IL" sz="1200" b="0" i="0" kern="1200" dirty="0" smtClean="0">
                <a:solidFill>
                  <a:schemeClr val="tx1"/>
                </a:solidFill>
                <a:latin typeface="+mn-lt"/>
                <a:ea typeface="+mn-ea"/>
                <a:cs typeface="+mn-cs"/>
              </a:rPr>
              <a:t> במדינתו ו</a:t>
            </a:r>
            <a:r>
              <a:rPr lang="he-IL" sz="1200" b="0" i="0" kern="1200" dirty="0" smtClean="0">
                <a:solidFill>
                  <a:schemeClr val="tx1"/>
                </a:solidFill>
                <a:latin typeface="+mn-lt"/>
                <a:ea typeface="+mn-ea"/>
                <a:cs typeface="+mn-cs"/>
                <a:hlinkClick r:id="rId58" tooltip="ריגול"/>
              </a:rPr>
              <a:t>ריגל</a:t>
            </a:r>
            <a:r>
              <a:rPr lang="he-IL" sz="1200" b="0" i="0" kern="1200" dirty="0" smtClean="0">
                <a:solidFill>
                  <a:schemeClr val="tx1"/>
                </a:solidFill>
                <a:latin typeface="+mn-lt"/>
                <a:ea typeface="+mn-ea"/>
                <a:cs typeface="+mn-cs"/>
              </a:rPr>
              <a:t> לטובת </a:t>
            </a:r>
            <a:r>
              <a:rPr lang="he-IL" sz="1200" b="0" i="0" kern="1200" dirty="0" smtClean="0">
                <a:solidFill>
                  <a:schemeClr val="tx1"/>
                </a:solidFill>
                <a:latin typeface="+mn-lt"/>
                <a:ea typeface="+mn-ea"/>
                <a:cs typeface="+mn-cs"/>
                <a:hlinkClick r:id="rId59" tooltip="גרמניה"/>
              </a:rPr>
              <a:t>גרמניה</a:t>
            </a:r>
            <a:r>
              <a:rPr lang="he-IL" sz="1200" b="0" i="0" kern="1200" dirty="0" smtClean="0">
                <a:solidFill>
                  <a:schemeClr val="tx1"/>
                </a:solidFill>
                <a:latin typeface="+mn-lt"/>
                <a:ea typeface="+mn-ea"/>
                <a:cs typeface="+mn-cs"/>
              </a:rPr>
              <a:t>. </a:t>
            </a:r>
            <a:endParaRPr lang="he-IL" sz="1200" b="1" i="0" kern="1200" dirty="0" smtClean="0">
              <a:solidFill>
                <a:schemeClr val="tx1"/>
              </a:solidFill>
              <a:latin typeface="+mn-lt"/>
              <a:ea typeface="+mn-ea"/>
              <a:cs typeface="+mn-cs"/>
            </a:endParaRPr>
          </a:p>
          <a:p>
            <a:pPr algn="r" rtl="1"/>
            <a:endParaRPr lang="he-IL" sz="1200" b="1" i="0" kern="1200" dirty="0" smtClean="0">
              <a:solidFill>
                <a:schemeClr val="tx1"/>
              </a:solidFill>
              <a:latin typeface="+mn-lt"/>
              <a:ea typeface="+mn-ea"/>
              <a:cs typeface="+mn-cs"/>
            </a:endParaRPr>
          </a:p>
          <a:p>
            <a:pPr algn="r" rtl="1"/>
            <a:r>
              <a:rPr lang="he-IL" sz="1200" b="1" i="0" kern="1200" dirty="0" smtClean="0">
                <a:solidFill>
                  <a:schemeClr val="tx1"/>
                </a:solidFill>
                <a:latin typeface="+mn-lt"/>
                <a:ea typeface="+mn-ea"/>
                <a:cs typeface="+mn-cs"/>
              </a:rPr>
              <a:t>פרעות קישינב</a:t>
            </a:r>
            <a:r>
              <a:rPr lang="he-IL" sz="1200" b="0" i="0" kern="1200" dirty="0" smtClean="0">
                <a:solidFill>
                  <a:schemeClr val="tx1"/>
                </a:solidFill>
                <a:latin typeface="+mn-lt"/>
                <a:ea typeface="+mn-ea"/>
                <a:cs typeface="+mn-cs"/>
              </a:rPr>
              <a:t> היו </a:t>
            </a:r>
            <a:r>
              <a:rPr lang="he-IL" sz="1200" b="0" i="0" kern="1200" dirty="0" smtClean="0">
                <a:solidFill>
                  <a:schemeClr val="tx1"/>
                </a:solidFill>
                <a:latin typeface="+mn-lt"/>
                <a:ea typeface="+mn-ea"/>
                <a:cs typeface="+mn-cs"/>
                <a:hlinkClick r:id="rId60" tooltip="פרעות"/>
              </a:rPr>
              <a:t>פרעות</a:t>
            </a:r>
            <a:r>
              <a:rPr lang="he-IL" sz="1200" b="0" i="0" kern="1200" dirty="0" smtClean="0">
                <a:solidFill>
                  <a:schemeClr val="tx1"/>
                </a:solidFill>
                <a:latin typeface="+mn-lt"/>
                <a:ea typeface="+mn-ea"/>
                <a:cs typeface="+mn-cs"/>
              </a:rPr>
              <a:t> נגד </a:t>
            </a:r>
            <a:r>
              <a:rPr lang="he-IL" sz="1200" b="0" i="0" kern="1200" dirty="0" smtClean="0">
                <a:solidFill>
                  <a:schemeClr val="tx1"/>
                </a:solidFill>
                <a:latin typeface="+mn-lt"/>
                <a:ea typeface="+mn-ea"/>
                <a:cs typeface="+mn-cs"/>
                <a:hlinkClick r:id="rId61" tooltip="יהודים"/>
              </a:rPr>
              <a:t>יהודים</a:t>
            </a:r>
            <a:r>
              <a:rPr lang="he-IL" sz="1200" b="0" i="0" kern="1200" dirty="0" smtClean="0">
                <a:solidFill>
                  <a:schemeClr val="tx1"/>
                </a:solidFill>
                <a:latin typeface="+mn-lt"/>
                <a:ea typeface="+mn-ea"/>
                <a:cs typeface="+mn-cs"/>
              </a:rPr>
              <a:t> שהתרחשו בשנת </a:t>
            </a:r>
            <a:r>
              <a:rPr lang="he-IL" sz="1200" b="0" i="0" kern="1200" dirty="0" smtClean="0">
                <a:solidFill>
                  <a:schemeClr val="tx1"/>
                </a:solidFill>
                <a:latin typeface="+mn-lt"/>
                <a:ea typeface="+mn-ea"/>
                <a:cs typeface="+mn-cs"/>
                <a:hlinkClick r:id="rId62" tooltip="1903"/>
              </a:rPr>
              <a:t>1903</a:t>
            </a:r>
            <a:r>
              <a:rPr lang="he-IL" sz="1200" b="0" i="0" kern="1200" dirty="0" smtClean="0">
                <a:solidFill>
                  <a:schemeClr val="tx1"/>
                </a:solidFill>
                <a:latin typeface="+mn-lt"/>
                <a:ea typeface="+mn-ea"/>
                <a:cs typeface="+mn-cs"/>
              </a:rPr>
              <a:t> ובאופן מצומצם יותר ב-</a:t>
            </a:r>
            <a:r>
              <a:rPr lang="he-IL" sz="1200" b="0" i="0" kern="1200" dirty="0" smtClean="0">
                <a:solidFill>
                  <a:schemeClr val="tx1"/>
                </a:solidFill>
                <a:latin typeface="+mn-lt"/>
                <a:ea typeface="+mn-ea"/>
                <a:cs typeface="+mn-cs"/>
                <a:hlinkClick r:id="rId63" tooltip="1905"/>
              </a:rPr>
              <a:t>1905</a:t>
            </a:r>
            <a:r>
              <a:rPr lang="he-IL" sz="1200" b="0" i="0" kern="1200" dirty="0" smtClean="0">
                <a:solidFill>
                  <a:schemeClr val="tx1"/>
                </a:solidFill>
                <a:latin typeface="+mn-lt"/>
                <a:ea typeface="+mn-ea"/>
                <a:cs typeface="+mn-cs"/>
              </a:rPr>
              <a:t>בעיר </a:t>
            </a:r>
            <a:r>
              <a:rPr lang="he-IL" sz="1200" b="0" i="0" kern="1200" dirty="0" smtClean="0">
                <a:solidFill>
                  <a:schemeClr val="tx1"/>
                </a:solidFill>
                <a:latin typeface="+mn-lt"/>
                <a:ea typeface="+mn-ea"/>
                <a:cs typeface="+mn-cs"/>
                <a:hlinkClick r:id="rId64" tooltip="קישינב"/>
              </a:rPr>
              <a:t>קישינב</a:t>
            </a:r>
            <a:r>
              <a:rPr lang="he-IL" sz="1200" b="0" i="0" kern="1200" dirty="0" smtClean="0">
                <a:solidFill>
                  <a:schemeClr val="tx1"/>
                </a:solidFill>
                <a:latin typeface="+mn-lt"/>
                <a:ea typeface="+mn-ea"/>
                <a:cs typeface="+mn-cs"/>
              </a:rPr>
              <a:t> שבחבל </a:t>
            </a:r>
            <a:r>
              <a:rPr lang="he-IL" sz="1200" b="0" i="0" kern="1200" dirty="0" smtClean="0">
                <a:solidFill>
                  <a:schemeClr val="tx1"/>
                </a:solidFill>
                <a:latin typeface="+mn-lt"/>
                <a:ea typeface="+mn-ea"/>
                <a:cs typeface="+mn-cs"/>
                <a:hlinkClick r:id="rId65" tooltip="בסרביה"/>
              </a:rPr>
              <a:t>בסרביה</a:t>
            </a:r>
            <a:r>
              <a:rPr lang="he-IL" sz="1200" b="0" i="0" kern="1200" dirty="0" smtClean="0">
                <a:solidFill>
                  <a:schemeClr val="tx1"/>
                </a:solidFill>
                <a:latin typeface="+mn-lt"/>
                <a:ea typeface="+mn-ea"/>
                <a:cs typeface="+mn-cs"/>
              </a:rPr>
              <a:t>, ש</a:t>
            </a:r>
            <a:r>
              <a:rPr lang="he-IL" sz="1200" b="0" i="0" kern="1200" dirty="0" smtClean="0">
                <a:solidFill>
                  <a:schemeClr val="tx1"/>
                </a:solidFill>
                <a:latin typeface="+mn-lt"/>
                <a:ea typeface="+mn-ea"/>
                <a:cs typeface="+mn-cs"/>
                <a:hlinkClick r:id="rId66" tooltip="סיפוח"/>
              </a:rPr>
              <a:t>סופח</a:t>
            </a:r>
            <a:r>
              <a:rPr lang="he-IL" sz="1200" b="0" i="0" kern="1200" dirty="0" smtClean="0">
                <a:solidFill>
                  <a:schemeClr val="tx1"/>
                </a:solidFill>
                <a:latin typeface="+mn-lt"/>
                <a:ea typeface="+mn-ea"/>
                <a:cs typeface="+mn-cs"/>
              </a:rPr>
              <a:t> ל</a:t>
            </a:r>
            <a:r>
              <a:rPr lang="he-IL" sz="1200" b="0" i="0" kern="1200" dirty="0" smtClean="0">
                <a:solidFill>
                  <a:schemeClr val="tx1"/>
                </a:solidFill>
                <a:latin typeface="+mn-lt"/>
                <a:ea typeface="+mn-ea"/>
                <a:cs typeface="+mn-cs"/>
                <a:hlinkClick r:id="rId9" tooltip="האימפריה הרוסית"/>
              </a:rPr>
              <a:t>אימפריה הרוסית</a:t>
            </a:r>
            <a:r>
              <a:rPr lang="he-IL" sz="1200" b="0" i="0" kern="1200" dirty="0" smtClean="0">
                <a:solidFill>
                  <a:schemeClr val="tx1"/>
                </a:solidFill>
                <a:latin typeface="+mn-lt"/>
                <a:ea typeface="+mn-ea"/>
                <a:cs typeface="+mn-cs"/>
              </a:rPr>
              <a:t> ב-</a:t>
            </a:r>
            <a:r>
              <a:rPr lang="he-IL" sz="1200" b="0" i="0" kern="1200" dirty="0" smtClean="0">
                <a:solidFill>
                  <a:schemeClr val="tx1"/>
                </a:solidFill>
                <a:latin typeface="+mn-lt"/>
                <a:ea typeface="+mn-ea"/>
                <a:cs typeface="+mn-cs"/>
                <a:hlinkClick r:id="rId67" tooltip="1812"/>
              </a:rPr>
              <a:t>1812</a:t>
            </a:r>
            <a:r>
              <a:rPr lang="he-IL" sz="1200" b="0" i="0" kern="1200" dirty="0" smtClean="0">
                <a:solidFill>
                  <a:schemeClr val="tx1"/>
                </a:solidFill>
                <a:latin typeface="+mn-lt"/>
                <a:ea typeface="+mn-ea"/>
                <a:cs typeface="+mn-cs"/>
              </a:rPr>
              <a:t>העיתון ה</a:t>
            </a:r>
            <a:r>
              <a:rPr lang="he-IL" sz="1200" b="0" i="0" kern="1200" dirty="0" smtClean="0">
                <a:solidFill>
                  <a:schemeClr val="tx1"/>
                </a:solidFill>
                <a:latin typeface="+mn-lt"/>
                <a:ea typeface="+mn-ea"/>
                <a:cs typeface="+mn-cs"/>
                <a:hlinkClick r:id="rId14" tooltip="אנטישמיות"/>
              </a:rPr>
              <a:t>אנטישמי</a:t>
            </a:r>
            <a:r>
              <a:rPr lang="he-IL" sz="1200" b="0" i="0" kern="1200" dirty="0" smtClean="0">
                <a:solidFill>
                  <a:schemeClr val="tx1"/>
                </a:solidFill>
                <a:latin typeface="+mn-lt"/>
                <a:ea typeface="+mn-ea"/>
                <a:cs typeface="+mn-cs"/>
              </a:rPr>
              <a:t>הפופולארי ביותר בקישינב, פרסם בקביעות מאמרים נגד האוכלוסייה היהודית עם כותרות כגון "מוות ליהודים!" ו"מסע צלב נגד הגזע השנוא!". כאשר ב-1903 נמצאה גופתו של נער נוצרי אוקראיני, מיכאיל ריבצ'נקו, בעיר </a:t>
            </a:r>
            <a:r>
              <a:rPr lang="he-IL" sz="1200" b="0" i="0" kern="1200" dirty="0" smtClean="0">
                <a:solidFill>
                  <a:schemeClr val="tx1"/>
                </a:solidFill>
                <a:latin typeface="+mn-lt"/>
                <a:ea typeface="+mn-ea"/>
                <a:cs typeface="+mn-cs"/>
                <a:hlinkClick r:id="rId68" tooltip="דובסרי"/>
              </a:rPr>
              <a:t>דובסרי</a:t>
            </a:r>
            <a:r>
              <a:rPr lang="he-IL" sz="1200" b="0" i="0" kern="1200" dirty="0" smtClean="0">
                <a:solidFill>
                  <a:schemeClr val="tx1"/>
                </a:solidFill>
                <a:latin typeface="+mn-lt"/>
                <a:ea typeface="+mn-ea"/>
                <a:cs typeface="+mn-cs"/>
              </a:rPr>
              <a:t>, כ- 25 קילומטרים צפונית לקישינב, ונערה שניסתה להתאבד נמצאה מתה בבית חולים יהודי, השתמש העיתון ב</a:t>
            </a:r>
            <a:r>
              <a:rPr lang="he-IL" sz="1200" b="0" i="0" kern="1200" dirty="0" smtClean="0">
                <a:solidFill>
                  <a:schemeClr val="tx1"/>
                </a:solidFill>
                <a:latin typeface="+mn-lt"/>
                <a:ea typeface="+mn-ea"/>
                <a:cs typeface="+mn-cs"/>
                <a:hlinkClick r:id="rId21" tooltip="עלילת דם"/>
              </a:rPr>
              <a:t>עלילת דם</a:t>
            </a:r>
            <a:r>
              <a:rPr lang="he-IL" sz="1200" b="0" i="0" kern="1200" dirty="0" smtClean="0">
                <a:solidFill>
                  <a:schemeClr val="tx1"/>
                </a:solidFill>
                <a:latin typeface="+mn-lt"/>
                <a:ea typeface="+mn-ea"/>
                <a:cs typeface="+mn-cs"/>
              </a:rPr>
              <a:t> כשרמז ששניהם נרצחו על ידי יהודים כדי להשתמש בדמם בהכנת ה</a:t>
            </a:r>
            <a:r>
              <a:rPr lang="he-IL" sz="1200" b="0" i="0" kern="1200" dirty="0" smtClean="0">
                <a:solidFill>
                  <a:schemeClr val="tx1"/>
                </a:solidFill>
                <a:latin typeface="+mn-lt"/>
                <a:ea typeface="+mn-ea"/>
                <a:cs typeface="+mn-cs"/>
                <a:hlinkClick r:id="rId69" tooltip="מצה"/>
              </a:rPr>
              <a:t>מצות</a:t>
            </a:r>
            <a:r>
              <a:rPr lang="he-IL" sz="1200" b="0" i="0" kern="1200" dirty="0" smtClean="0">
                <a:solidFill>
                  <a:schemeClr val="tx1"/>
                </a:solidFill>
                <a:latin typeface="+mn-lt"/>
                <a:ea typeface="+mn-ea"/>
                <a:cs typeface="+mn-cs"/>
              </a:rPr>
              <a:t> ל</a:t>
            </a:r>
            <a:r>
              <a:rPr lang="he-IL" sz="1200" b="0" i="0" kern="1200" dirty="0" smtClean="0">
                <a:solidFill>
                  <a:schemeClr val="tx1"/>
                </a:solidFill>
                <a:latin typeface="+mn-lt"/>
                <a:ea typeface="+mn-ea"/>
                <a:cs typeface="+mn-cs"/>
                <a:hlinkClick r:id="rId70" tooltip="פסח"/>
              </a:rPr>
              <a:t>פסח</a:t>
            </a:r>
            <a:r>
              <a:rPr lang="he-IL" sz="1200" b="0" i="0" kern="1200" dirty="0" smtClean="0">
                <a:solidFill>
                  <a:schemeClr val="tx1"/>
                </a:solidFill>
                <a:latin typeface="+mn-lt"/>
                <a:ea typeface="+mn-ea"/>
                <a:cs typeface="+mn-cs"/>
              </a:rPr>
              <a:t>. טענות אלה עוררו למהומות נגד היהודים, בעידודו של בישוף </a:t>
            </a:r>
            <a:r>
              <a:rPr lang="he-IL" sz="1200" b="0" i="0" kern="1200" dirty="0" smtClean="0">
                <a:solidFill>
                  <a:schemeClr val="tx1"/>
                </a:solidFill>
                <a:latin typeface="+mn-lt"/>
                <a:ea typeface="+mn-ea"/>
                <a:cs typeface="+mn-cs"/>
                <a:hlinkClick r:id="rId71" tooltip="הכנסייה הרוסית הפרבוסלבית"/>
              </a:rPr>
              <a:t>הכנסייה הרוסית אורתודוקסית</a:t>
            </a:r>
            <a:r>
              <a:rPr lang="he-IL" sz="1200" b="0" i="0" kern="1200" dirty="0" smtClean="0">
                <a:solidFill>
                  <a:schemeClr val="tx1"/>
                </a:solidFill>
                <a:latin typeface="+mn-lt"/>
                <a:ea typeface="+mn-ea"/>
                <a:cs typeface="+mn-cs"/>
              </a:rPr>
              <a:t> בעיר. פוגרום קישינב החל ב-</a:t>
            </a:r>
            <a:r>
              <a:rPr lang="he-IL" sz="1200" b="0" i="0" kern="1200" dirty="0" smtClean="0">
                <a:solidFill>
                  <a:schemeClr val="tx1"/>
                </a:solidFill>
                <a:latin typeface="+mn-lt"/>
                <a:ea typeface="+mn-ea"/>
                <a:cs typeface="+mn-cs"/>
                <a:hlinkClick r:id="rId72" tooltip="6 באפריל"/>
              </a:rPr>
              <a:t>6 באפריל</a:t>
            </a:r>
            <a:r>
              <a:rPr lang="he-IL" sz="1200" b="0" i="0" kern="1200" dirty="0" smtClean="0">
                <a:solidFill>
                  <a:schemeClr val="tx1"/>
                </a:solidFill>
                <a:latin typeface="+mn-lt"/>
                <a:ea typeface="+mn-ea"/>
                <a:cs typeface="+mn-cs"/>
              </a:rPr>
              <a:t> 1903 (לפי </a:t>
            </a:r>
            <a:r>
              <a:rPr lang="he-IL" sz="1200" b="0" i="0" kern="1200" dirty="0" smtClean="0">
                <a:solidFill>
                  <a:schemeClr val="tx1"/>
                </a:solidFill>
                <a:latin typeface="+mn-lt"/>
                <a:ea typeface="+mn-ea"/>
                <a:cs typeface="+mn-cs"/>
                <a:hlinkClick r:id="rId73" tooltip="הלוח היוליאני"/>
              </a:rPr>
              <a:t>הלוח היוליאני</a:t>
            </a:r>
            <a:r>
              <a:rPr lang="he-IL" sz="1200" b="0" i="0" kern="1200" dirty="0" smtClean="0">
                <a:solidFill>
                  <a:schemeClr val="tx1"/>
                </a:solidFill>
                <a:latin typeface="+mn-lt"/>
                <a:ea typeface="+mn-ea"/>
                <a:cs typeface="+mn-cs"/>
              </a:rPr>
              <a:t>; </a:t>
            </a:r>
            <a:r>
              <a:rPr lang="he-IL" sz="1200" b="0" i="0" kern="1200" dirty="0" smtClean="0">
                <a:solidFill>
                  <a:schemeClr val="tx1"/>
                </a:solidFill>
                <a:latin typeface="+mn-lt"/>
                <a:ea typeface="+mn-ea"/>
                <a:cs typeface="+mn-cs"/>
                <a:hlinkClick r:id="rId74" tooltip="19 באפריל"/>
              </a:rPr>
              <a:t>19 באפריל</a:t>
            </a:r>
            <a:r>
              <a:rPr lang="he-IL" sz="1200" b="0" i="0" kern="1200" dirty="0" smtClean="0">
                <a:solidFill>
                  <a:schemeClr val="tx1"/>
                </a:solidFill>
                <a:latin typeface="+mn-lt"/>
                <a:ea typeface="+mn-ea"/>
                <a:cs typeface="+mn-cs"/>
              </a:rPr>
              <a:t> לפי </a:t>
            </a:r>
            <a:r>
              <a:rPr lang="he-IL" sz="1200" b="0" i="0" kern="1200" dirty="0" smtClean="0">
                <a:solidFill>
                  <a:schemeClr val="tx1"/>
                </a:solidFill>
                <a:latin typeface="+mn-lt"/>
                <a:ea typeface="+mn-ea"/>
                <a:cs typeface="+mn-cs"/>
                <a:hlinkClick r:id="rId75" tooltip="הלוח הגרגוריאני"/>
              </a:rPr>
              <a:t>הלוח הגרגוריאני</a:t>
            </a:r>
            <a:r>
              <a:rPr lang="he-IL" sz="1200" b="0" i="0" kern="1200" dirty="0" smtClean="0">
                <a:solidFill>
                  <a:schemeClr val="tx1"/>
                </a:solidFill>
                <a:latin typeface="+mn-lt"/>
                <a:ea typeface="+mn-ea"/>
                <a:cs typeface="+mn-cs"/>
              </a:rPr>
              <a:t>), לאחר שהאוכלוסייה הנוצרית של העיר יצאה מהכנסייה ביום ראשון של ה</a:t>
            </a:r>
            <a:r>
              <a:rPr lang="he-IL" sz="1200" b="0" i="0" kern="1200" dirty="0" smtClean="0">
                <a:solidFill>
                  <a:schemeClr val="tx1"/>
                </a:solidFill>
                <a:latin typeface="+mn-lt"/>
                <a:ea typeface="+mn-ea"/>
                <a:cs typeface="+mn-cs"/>
                <a:hlinkClick r:id="rId76" tooltip="פסחא"/>
              </a:rPr>
              <a:t>פסחא</a:t>
            </a:r>
            <a:r>
              <a:rPr lang="he-IL" sz="1200" b="0" i="0" kern="1200" dirty="0" smtClean="0">
                <a:solidFill>
                  <a:schemeClr val="tx1"/>
                </a:solidFill>
                <a:latin typeface="+mn-lt"/>
                <a:ea typeface="+mn-ea"/>
                <a:cs typeface="+mn-cs"/>
              </a:rPr>
              <a:t>, והוא כלל שלושה ימים של מהומות נגד היהודים. 49 יהודים נהרגו, 92 נפצע קשה, 500 נפצע קל ומעל ל-700 בתים ועסקים רבים נבזזו ונהרסו. לא נעשה כל ניסיון מצד המשטרה או הצבא להתערב כדי להפסיק את המהומות אלא רק לאחר שלושה ימים.</a:t>
            </a:r>
            <a:endParaRPr lang="he-IL" sz="1200" b="1" i="0" kern="1200" dirty="0" smtClean="0">
              <a:solidFill>
                <a:schemeClr val="tx1"/>
              </a:solidFill>
              <a:latin typeface="+mn-lt"/>
              <a:ea typeface="+mn-ea"/>
              <a:cs typeface="+mn-cs"/>
            </a:endParaRPr>
          </a:p>
          <a:p>
            <a:pPr algn="r" rtl="1"/>
            <a:endParaRPr lang="he-IL" sz="1200" b="1" i="0" kern="1200" dirty="0" smtClean="0">
              <a:solidFill>
                <a:schemeClr val="tx1"/>
              </a:solidFill>
              <a:latin typeface="+mn-lt"/>
              <a:ea typeface="+mn-ea"/>
              <a:cs typeface="+mn-cs"/>
            </a:endParaRPr>
          </a:p>
          <a:p>
            <a:pPr algn="r" rtl="1"/>
            <a:r>
              <a:rPr lang="he-IL" sz="1200" b="1" i="0" kern="1200" dirty="0" smtClean="0">
                <a:solidFill>
                  <a:schemeClr val="tx1"/>
                </a:solidFill>
                <a:latin typeface="+mn-lt"/>
                <a:ea typeface="+mn-ea"/>
                <a:cs typeface="+mn-cs"/>
              </a:rPr>
              <a:t>הפרוטוקולים של זקני ציון</a:t>
            </a:r>
            <a:r>
              <a:rPr lang="he-IL" sz="1200" b="0" i="0" kern="1200" dirty="0" smtClean="0">
                <a:solidFill>
                  <a:schemeClr val="tx1"/>
                </a:solidFill>
                <a:latin typeface="+mn-lt"/>
                <a:ea typeface="+mn-ea"/>
                <a:cs typeface="+mn-cs"/>
              </a:rPr>
              <a:t> הוא המסמך ה</a:t>
            </a:r>
            <a:r>
              <a:rPr lang="he-IL" sz="1200" b="0" i="0" kern="1200" dirty="0" smtClean="0">
                <a:solidFill>
                  <a:schemeClr val="tx1"/>
                </a:solidFill>
                <a:latin typeface="+mn-lt"/>
                <a:ea typeface="+mn-ea"/>
                <a:cs typeface="+mn-cs"/>
                <a:hlinkClick r:id="rId14" tooltip="אנטישמיות"/>
              </a:rPr>
              <a:t>אנטישמי</a:t>
            </a:r>
            <a:r>
              <a:rPr lang="he-IL" sz="1200" b="0" i="0" kern="1200" dirty="0" smtClean="0">
                <a:solidFill>
                  <a:schemeClr val="tx1"/>
                </a:solidFill>
                <a:latin typeface="+mn-lt"/>
                <a:ea typeface="+mn-ea"/>
                <a:cs typeface="+mn-cs"/>
              </a:rPr>
              <a:t> הנפוץ ביותר בעולם, שהיה גם בעל השפעה עצומה על תולדות </a:t>
            </a:r>
            <a:r>
              <a:rPr lang="he-IL" sz="1200" b="0" i="0" kern="1200" dirty="0" smtClean="0">
                <a:solidFill>
                  <a:schemeClr val="tx1"/>
                </a:solidFill>
                <a:latin typeface="+mn-lt"/>
                <a:ea typeface="+mn-ea"/>
                <a:cs typeface="+mn-cs"/>
                <a:hlinkClick r:id="rId77" tooltip="המאה ה-20"/>
              </a:rPr>
              <a:t>המאה ה-20</a:t>
            </a:r>
            <a:r>
              <a:rPr lang="he-IL" sz="1200" b="0" i="0" kern="1200" dirty="0" smtClean="0">
                <a:solidFill>
                  <a:schemeClr val="tx1"/>
                </a:solidFill>
                <a:latin typeface="+mn-lt"/>
                <a:ea typeface="+mn-ea"/>
                <a:cs typeface="+mn-cs"/>
              </a:rPr>
              <a:t> וגורל ה</a:t>
            </a:r>
            <a:r>
              <a:rPr lang="he-IL" sz="1200" b="0" i="0" kern="1200" dirty="0" smtClean="0">
                <a:solidFill>
                  <a:schemeClr val="tx1"/>
                </a:solidFill>
                <a:latin typeface="+mn-lt"/>
                <a:ea typeface="+mn-ea"/>
                <a:cs typeface="+mn-cs"/>
                <a:hlinkClick r:id="rId61" tooltip="יהודים"/>
              </a:rPr>
              <a:t>יהודים</a:t>
            </a:r>
            <a:r>
              <a:rPr lang="he-IL" sz="1200" b="0" i="0" kern="1200" dirty="0" smtClean="0">
                <a:solidFill>
                  <a:schemeClr val="tx1"/>
                </a:solidFill>
                <a:latin typeface="+mn-lt"/>
                <a:ea typeface="+mn-ea"/>
                <a:cs typeface="+mn-cs"/>
              </a:rPr>
              <a:t>. כתב פלסתר מזויף זה היה אחד מה</a:t>
            </a:r>
            <a:r>
              <a:rPr lang="he-IL" sz="1200" b="0" i="0" kern="1200" dirty="0" smtClean="0">
                <a:solidFill>
                  <a:schemeClr val="tx1"/>
                </a:solidFill>
                <a:latin typeface="+mn-lt"/>
                <a:ea typeface="+mn-ea"/>
                <a:cs typeface="+mn-cs"/>
                <a:hlinkClick r:id="rId49" tooltip="ספר"/>
              </a:rPr>
              <a:t>ספרים</a:t>
            </a:r>
            <a:r>
              <a:rPr lang="he-IL" sz="1200" b="0" i="0" kern="1200" dirty="0" smtClean="0">
                <a:solidFill>
                  <a:schemeClr val="tx1"/>
                </a:solidFill>
                <a:latin typeface="+mn-lt"/>
                <a:ea typeface="+mn-ea"/>
                <a:cs typeface="+mn-cs"/>
              </a:rPr>
              <a:t> המרכזיים של ה</a:t>
            </a:r>
            <a:r>
              <a:rPr lang="he-IL" sz="1200" b="0" i="0" kern="1200" dirty="0" smtClean="0">
                <a:solidFill>
                  <a:schemeClr val="tx1"/>
                </a:solidFill>
                <a:latin typeface="+mn-lt"/>
                <a:ea typeface="+mn-ea"/>
                <a:cs typeface="+mn-cs"/>
                <a:hlinkClick r:id="rId78" tooltip="נאצים"/>
              </a:rPr>
              <a:t>נאצים</a:t>
            </a:r>
            <a:r>
              <a:rPr lang="he-IL" sz="1200" b="0" i="0" kern="1200" dirty="0" smtClean="0">
                <a:solidFill>
                  <a:schemeClr val="tx1"/>
                </a:solidFill>
                <a:latin typeface="+mn-lt"/>
                <a:ea typeface="+mn-ea"/>
                <a:cs typeface="+mn-cs"/>
              </a:rPr>
              <a:t> ושימש </a:t>
            </a:r>
            <a:r>
              <a:rPr lang="he-IL" sz="1200" b="0" i="0" kern="1200" dirty="0" smtClean="0">
                <a:solidFill>
                  <a:schemeClr val="tx1"/>
                </a:solidFill>
                <a:latin typeface="+mn-lt"/>
                <a:ea typeface="+mn-ea"/>
                <a:cs typeface="+mn-cs"/>
                <a:hlinkClick r:id="rId79" tooltip="שער הספר הגרמני 'הפרוטוקולים של זקני ציון.JPG"/>
              </a:rPr>
              <a:t>כצידוק למעשיהם</a:t>
            </a:r>
            <a:r>
              <a:rPr lang="he-IL" sz="1200" b="0" i="0" kern="1200" dirty="0" smtClean="0">
                <a:solidFill>
                  <a:schemeClr val="tx1"/>
                </a:solidFill>
                <a:latin typeface="+mn-lt"/>
                <a:ea typeface="+mn-ea"/>
                <a:cs typeface="+mn-cs"/>
              </a:rPr>
              <a:t>. במקור מצרפת, 1856. אח"כ בגרמניה, 1868. וברוסיה התפרסם לציבור 1905. על פי הפרוטוקולים, התכנסו אבות האומה היהודית, שהיוו </a:t>
            </a:r>
            <a:r>
              <a:rPr lang="he-IL" sz="1200" b="0" i="0" kern="1200" dirty="0" smtClean="0">
                <a:solidFill>
                  <a:schemeClr val="tx1"/>
                </a:solidFill>
                <a:latin typeface="+mn-lt"/>
                <a:ea typeface="+mn-ea"/>
                <a:cs typeface="+mn-cs"/>
                <a:hlinkClick r:id="rId80" tooltip="אגודת סתרים"/>
              </a:rPr>
              <a:t>אגודת סתרים</a:t>
            </a:r>
            <a:r>
              <a:rPr lang="he-IL" sz="1200" b="0" i="0" kern="1200" dirty="0" smtClean="0">
                <a:solidFill>
                  <a:schemeClr val="tx1"/>
                </a:solidFill>
                <a:latin typeface="+mn-lt"/>
                <a:ea typeface="+mn-ea"/>
                <a:cs typeface="+mn-cs"/>
              </a:rPr>
              <a:t> בשם "זקני ציון", ב</a:t>
            </a:r>
            <a:r>
              <a:rPr lang="he-IL" sz="1200" b="0" i="0" kern="1200" dirty="0" smtClean="0">
                <a:solidFill>
                  <a:schemeClr val="tx1"/>
                </a:solidFill>
                <a:latin typeface="+mn-lt"/>
                <a:ea typeface="+mn-ea"/>
                <a:cs typeface="+mn-cs"/>
                <a:hlinkClick r:id="rId81" tooltip="הקונגרס הציוני"/>
              </a:rPr>
              <a:t>קונגרס הציוני</a:t>
            </a:r>
            <a:r>
              <a:rPr lang="he-IL" sz="1200" b="0" i="0" kern="1200" dirty="0" smtClean="0">
                <a:solidFill>
                  <a:schemeClr val="tx1"/>
                </a:solidFill>
                <a:latin typeface="+mn-lt"/>
                <a:ea typeface="+mn-ea"/>
                <a:cs typeface="+mn-cs"/>
              </a:rPr>
              <a:t> הראשון בשנת </a:t>
            </a:r>
            <a:r>
              <a:rPr lang="he-IL" sz="1200" b="0" i="0" kern="1200" dirty="0" smtClean="0">
                <a:solidFill>
                  <a:schemeClr val="tx1"/>
                </a:solidFill>
                <a:latin typeface="+mn-lt"/>
                <a:ea typeface="+mn-ea"/>
                <a:cs typeface="+mn-cs"/>
                <a:hlinkClick r:id="rId82" tooltip="1897"/>
              </a:rPr>
              <a:t>1897</a:t>
            </a:r>
            <a:r>
              <a:rPr lang="he-IL" sz="1200" b="0" i="0" kern="1200" dirty="0" smtClean="0">
                <a:solidFill>
                  <a:schemeClr val="tx1"/>
                </a:solidFill>
                <a:latin typeface="+mn-lt"/>
                <a:ea typeface="+mn-ea"/>
                <a:cs typeface="+mn-cs"/>
              </a:rPr>
              <a:t> לפגישה סודית. בפגישה זו טוו יחדיו מזימה להשתלט על אוצרות העולם ועל הנהגת עמים, בדרך מתוחכמת של השחתה </a:t>
            </a:r>
            <a:r>
              <a:rPr lang="he-IL" sz="1200" b="0" i="0" kern="1200" dirty="0" smtClean="0">
                <a:solidFill>
                  <a:schemeClr val="tx1"/>
                </a:solidFill>
                <a:latin typeface="+mn-lt"/>
                <a:ea typeface="+mn-ea"/>
                <a:cs typeface="+mn-cs"/>
                <a:hlinkClick r:id="rId83" tooltip="מוסר"/>
              </a:rPr>
              <a:t>מוסרית</a:t>
            </a:r>
            <a:r>
              <a:rPr lang="he-IL" sz="1200" b="0" i="0" kern="1200" dirty="0" smtClean="0">
                <a:solidFill>
                  <a:schemeClr val="tx1"/>
                </a:solidFill>
                <a:latin typeface="+mn-lt"/>
                <a:ea typeface="+mn-ea"/>
                <a:cs typeface="+mn-cs"/>
              </a:rPr>
              <a:t> ב</a:t>
            </a:r>
            <a:r>
              <a:rPr lang="he-IL" sz="1200" b="0" i="0" kern="1200" dirty="0" smtClean="0">
                <a:solidFill>
                  <a:schemeClr val="tx1"/>
                </a:solidFill>
                <a:latin typeface="+mn-lt"/>
                <a:ea typeface="+mn-ea"/>
                <a:cs typeface="+mn-cs"/>
                <a:hlinkClick r:id="rId84" tooltip="תרבות"/>
              </a:rPr>
              <a:t>תרבויות</a:t>
            </a:r>
            <a:r>
              <a:rPr lang="he-IL" sz="1200" b="0" i="0" kern="1200" dirty="0" smtClean="0">
                <a:solidFill>
                  <a:schemeClr val="tx1"/>
                </a:solidFill>
                <a:latin typeface="+mn-lt"/>
                <a:ea typeface="+mn-ea"/>
                <a:cs typeface="+mn-cs"/>
              </a:rPr>
              <a:t> מפוארות, ניצול ממון לא שלהם וחרחור מלחמות בין </a:t>
            </a:r>
            <a:r>
              <a:rPr lang="he-IL" sz="1200" b="0" i="0" kern="1200" dirty="0" smtClean="0">
                <a:solidFill>
                  <a:schemeClr val="tx1"/>
                </a:solidFill>
                <a:latin typeface="+mn-lt"/>
                <a:ea typeface="+mn-ea"/>
                <a:cs typeface="+mn-cs"/>
                <a:hlinkClick r:id="rId85" tooltip="מדינה"/>
              </a:rPr>
              <a:t>מדינות</a:t>
            </a:r>
            <a:r>
              <a:rPr lang="he-IL" sz="1200" b="0" i="0" kern="1200" dirty="0" smtClean="0">
                <a:solidFill>
                  <a:schemeClr val="tx1"/>
                </a:solidFill>
                <a:latin typeface="+mn-lt"/>
                <a:ea typeface="+mn-ea"/>
                <a:cs typeface="+mn-cs"/>
              </a:rPr>
              <a:t> ידידות, תוך שימוש ב</a:t>
            </a:r>
            <a:r>
              <a:rPr lang="he-IL" sz="1200" b="0" i="0" kern="1200" dirty="0" smtClean="0">
                <a:solidFill>
                  <a:schemeClr val="tx1"/>
                </a:solidFill>
                <a:latin typeface="+mn-lt"/>
                <a:ea typeface="+mn-ea"/>
                <a:cs typeface="+mn-cs"/>
                <a:hlinkClick r:id="rId86" tooltip="הבונים החופשיים"/>
              </a:rPr>
              <a:t>בונים החופשיים</a:t>
            </a:r>
            <a:r>
              <a:rPr lang="he-IL" sz="1200" b="0" i="0" kern="1200" dirty="0" smtClean="0">
                <a:solidFill>
                  <a:schemeClr val="tx1"/>
                </a:solidFill>
                <a:latin typeface="+mn-lt"/>
                <a:ea typeface="+mn-ea"/>
                <a:cs typeface="+mn-cs"/>
              </a:rPr>
              <a:t> כזרוע לפעולה בקרב העמים.</a:t>
            </a:r>
            <a:endParaRPr lang="en-US" dirty="0"/>
          </a:p>
        </p:txBody>
      </p:sp>
      <p:sp>
        <p:nvSpPr>
          <p:cNvPr id="4" name="Slide Number Placeholder 3"/>
          <p:cNvSpPr>
            <a:spLocks noGrp="1"/>
          </p:cNvSpPr>
          <p:nvPr>
            <p:ph type="sldNum" sz="quarter" idx="10"/>
          </p:nvPr>
        </p:nvSpPr>
        <p:spPr/>
        <p:txBody>
          <a:bodyPr/>
          <a:lstStyle/>
          <a:p>
            <a:fld id="{7A3791D8-F360-4E6E-8EE0-19039A17A4F3}" type="slidenum">
              <a:rPr lang="en-US" smtClean="0"/>
              <a:pPr/>
              <a:t>7</a:t>
            </a:fld>
            <a:endParaRPr lang="en-US"/>
          </a:p>
        </p:txBody>
      </p:sp>
    </p:spTree>
    <p:extLst>
      <p:ext uri="{BB962C8B-B14F-4D97-AF65-F5344CB8AC3E}">
        <p14:creationId xmlns:p14="http://schemas.microsoft.com/office/powerpoint/2010/main" val="2109622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sz="1200" b="0" i="0" kern="1200" dirty="0" smtClean="0">
                <a:solidFill>
                  <a:schemeClr val="tx1"/>
                </a:solidFill>
                <a:latin typeface="+mn-lt"/>
                <a:ea typeface="+mn-ea"/>
                <a:cs typeface="+mn-cs"/>
                <a:hlinkClick r:id="rId3" tooltip="איגרת שנה טובה"/>
              </a:rPr>
              <a:t>גלוית שנה טובה</a:t>
            </a:r>
            <a:r>
              <a:rPr lang="he-IL" sz="1200" b="0" i="0" kern="1200" dirty="0" smtClean="0">
                <a:solidFill>
                  <a:schemeClr val="tx1"/>
                </a:solidFill>
                <a:latin typeface="+mn-lt"/>
                <a:ea typeface="+mn-ea"/>
                <a:cs typeface="+mn-cs"/>
              </a:rPr>
              <a:t> מתחילת המאה ה-20 בה מהגרים יהודים מרוסיה לבושים בלבוש מסורתי עם מטלטליהם בוהים בקרובי משפחתם האמריקאים הקוראים להם לעבור לארצות הברית. קרוב לשני מיליון יהודים היגרו לארצות הברית בין השנים 1881 - 1924.</a:t>
            </a:r>
            <a:endParaRPr lang="en-US" dirty="0"/>
          </a:p>
        </p:txBody>
      </p:sp>
      <p:sp>
        <p:nvSpPr>
          <p:cNvPr id="4" name="Slide Number Placeholder 3"/>
          <p:cNvSpPr>
            <a:spLocks noGrp="1"/>
          </p:cNvSpPr>
          <p:nvPr>
            <p:ph type="sldNum" sz="quarter" idx="10"/>
          </p:nvPr>
        </p:nvSpPr>
        <p:spPr/>
        <p:txBody>
          <a:bodyPr/>
          <a:lstStyle/>
          <a:p>
            <a:fld id="{7A3791D8-F360-4E6E-8EE0-19039A17A4F3}" type="slidenum">
              <a:rPr lang="en-US" smtClean="0"/>
              <a:pPr/>
              <a:t>8</a:t>
            </a:fld>
            <a:endParaRPr lang="en-US"/>
          </a:p>
        </p:txBody>
      </p:sp>
    </p:spTree>
    <p:extLst>
      <p:ext uri="{BB962C8B-B14F-4D97-AF65-F5344CB8AC3E}">
        <p14:creationId xmlns:p14="http://schemas.microsoft.com/office/powerpoint/2010/main" val="3632076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sz="1200" b="1" i="0" kern="1200" dirty="0" smtClean="0">
                <a:solidFill>
                  <a:schemeClr val="tx1"/>
                </a:solidFill>
                <a:latin typeface="+mn-lt"/>
                <a:ea typeface="+mn-ea"/>
                <a:cs typeface="+mn-cs"/>
              </a:rPr>
              <a:t>אוטואמנציפציה!</a:t>
            </a:r>
            <a:r>
              <a:rPr lang="he-IL" sz="1200" b="0" i="0" kern="1200" dirty="0" smtClean="0">
                <a:solidFill>
                  <a:schemeClr val="tx1"/>
                </a:solidFill>
                <a:latin typeface="+mn-lt"/>
                <a:ea typeface="+mn-ea"/>
                <a:cs typeface="+mn-cs"/>
              </a:rPr>
              <a:t> (ב</a:t>
            </a:r>
            <a:r>
              <a:rPr lang="he-IL" sz="1200" b="0" i="0" kern="1200" dirty="0" smtClean="0">
                <a:solidFill>
                  <a:schemeClr val="tx1"/>
                </a:solidFill>
                <a:latin typeface="+mn-lt"/>
                <a:ea typeface="+mn-ea"/>
                <a:cs typeface="+mn-cs"/>
                <a:hlinkClick r:id="rId3" tooltip="סימן קריאה"/>
              </a:rPr>
              <a:t>סימן קריאה</a:t>
            </a:r>
            <a:r>
              <a:rPr lang="he-IL" sz="1200" b="0" i="0" kern="1200" dirty="0" smtClean="0">
                <a:solidFill>
                  <a:schemeClr val="tx1"/>
                </a:solidFill>
                <a:latin typeface="+mn-lt"/>
                <a:ea typeface="+mn-ea"/>
                <a:cs typeface="+mn-cs"/>
              </a:rPr>
              <a:t>; </a:t>
            </a:r>
            <a:r>
              <a:rPr lang="he-IL" sz="1200" b="0" i="0" kern="1200" dirty="0" smtClean="0">
                <a:solidFill>
                  <a:schemeClr val="tx1"/>
                </a:solidFill>
                <a:latin typeface="+mn-lt"/>
                <a:ea typeface="+mn-ea"/>
                <a:cs typeface="+mn-cs"/>
                <a:hlinkClick r:id="rId4" tooltip="הלחם"/>
              </a:rPr>
              <a:t>הלחם</a:t>
            </a:r>
            <a:r>
              <a:rPr lang="he-IL" sz="1200" b="0" i="0" kern="1200" dirty="0" smtClean="0">
                <a:solidFill>
                  <a:schemeClr val="tx1"/>
                </a:solidFill>
                <a:latin typeface="+mn-lt"/>
                <a:ea typeface="+mn-ea"/>
                <a:cs typeface="+mn-cs"/>
              </a:rPr>
              <a:t> של המילה ה</a:t>
            </a:r>
            <a:r>
              <a:rPr lang="he-IL" sz="1200" b="0" i="0" kern="1200" dirty="0" smtClean="0">
                <a:solidFill>
                  <a:schemeClr val="tx1"/>
                </a:solidFill>
                <a:latin typeface="+mn-lt"/>
                <a:ea typeface="+mn-ea"/>
                <a:cs typeface="+mn-cs"/>
                <a:hlinkClick r:id="rId5" tooltip="יוונית"/>
              </a:rPr>
              <a:t>יוונית</a:t>
            </a:r>
            <a:r>
              <a:rPr lang="he-IL" sz="1200" b="0" i="0" kern="1200" dirty="0" smtClean="0">
                <a:solidFill>
                  <a:schemeClr val="tx1"/>
                </a:solidFill>
                <a:latin typeface="+mn-lt"/>
                <a:ea typeface="+mn-ea"/>
                <a:cs typeface="+mn-cs"/>
              </a:rPr>
              <a:t> "אוטו", שפירושה 'עצמי', ושל המילה ה</a:t>
            </a:r>
            <a:r>
              <a:rPr lang="he-IL" sz="1200" b="0" i="0" kern="1200" dirty="0" smtClean="0">
                <a:solidFill>
                  <a:schemeClr val="tx1"/>
                </a:solidFill>
                <a:latin typeface="+mn-lt"/>
                <a:ea typeface="+mn-ea"/>
                <a:cs typeface="+mn-cs"/>
                <a:hlinkClick r:id="rId6" tooltip="לטינית"/>
              </a:rPr>
              <a:t>לטינית</a:t>
            </a:r>
            <a:r>
              <a:rPr lang="he-IL" sz="1200" b="0" i="0" kern="1200" dirty="0" smtClean="0">
                <a:solidFill>
                  <a:schemeClr val="tx1"/>
                </a:solidFill>
                <a:latin typeface="+mn-lt"/>
                <a:ea typeface="+mn-ea"/>
                <a:cs typeface="+mn-cs"/>
              </a:rPr>
              <a:t> "</a:t>
            </a:r>
            <a:r>
              <a:rPr lang="he-IL" sz="1200" b="0" i="0" kern="1200" dirty="0" smtClean="0">
                <a:solidFill>
                  <a:schemeClr val="tx1"/>
                </a:solidFill>
                <a:latin typeface="+mn-lt"/>
                <a:ea typeface="+mn-ea"/>
                <a:cs typeface="+mn-cs"/>
                <a:hlinkClick r:id="rId7" tooltip="אמנציפציה"/>
              </a:rPr>
              <a:t>אמנציפציה</a:t>
            </a:r>
            <a:r>
              <a:rPr lang="he-IL" sz="1200" b="0" i="0" kern="1200" dirty="0" smtClean="0">
                <a:solidFill>
                  <a:schemeClr val="tx1"/>
                </a:solidFill>
                <a:latin typeface="+mn-lt"/>
                <a:ea typeface="+mn-ea"/>
                <a:cs typeface="+mn-cs"/>
              </a:rPr>
              <a:t>", שפירושהּ 'שחרור'; יחד:</a:t>
            </a:r>
            <a:r>
              <a:rPr lang="he-IL" sz="1200" b="1" i="0" kern="1200" dirty="0" smtClean="0">
                <a:solidFill>
                  <a:schemeClr val="tx1"/>
                </a:solidFill>
                <a:latin typeface="+mn-lt"/>
                <a:ea typeface="+mn-ea"/>
                <a:cs typeface="+mn-cs"/>
              </a:rPr>
              <a:t>שחרור עצמי</a:t>
            </a:r>
            <a:r>
              <a:rPr lang="he-IL" sz="1200" b="0" i="0" kern="1200" dirty="0" smtClean="0">
                <a:solidFill>
                  <a:schemeClr val="tx1"/>
                </a:solidFill>
                <a:latin typeface="+mn-lt"/>
                <a:ea typeface="+mn-ea"/>
                <a:cs typeface="+mn-cs"/>
              </a:rPr>
              <a:t>) היא חוברת פרי עטו של ד"ר </a:t>
            </a:r>
            <a:r>
              <a:rPr lang="he-IL" sz="1200" b="0" i="0" kern="1200" dirty="0" smtClean="0">
                <a:solidFill>
                  <a:schemeClr val="tx1"/>
                </a:solidFill>
                <a:latin typeface="+mn-lt"/>
                <a:ea typeface="+mn-ea"/>
                <a:cs typeface="+mn-cs"/>
                <a:hlinkClick r:id="rId8" tooltip="יהודה לייב פינסקר"/>
              </a:rPr>
              <a:t>יהודה לייב פינסקר</a:t>
            </a:r>
            <a:r>
              <a:rPr lang="he-IL" sz="1200" b="0" i="0" kern="1200" dirty="0" smtClean="0">
                <a:solidFill>
                  <a:schemeClr val="tx1"/>
                </a:solidFill>
                <a:latin typeface="+mn-lt"/>
                <a:ea typeface="+mn-ea"/>
                <a:cs typeface="+mn-cs"/>
              </a:rPr>
              <a:t>, לימים מראשי </a:t>
            </a:r>
            <a:r>
              <a:rPr lang="he-IL" sz="1200" b="0" i="0" kern="1200" dirty="0" smtClean="0">
                <a:solidFill>
                  <a:schemeClr val="tx1"/>
                </a:solidFill>
                <a:latin typeface="+mn-lt"/>
                <a:ea typeface="+mn-ea"/>
                <a:cs typeface="+mn-cs"/>
                <a:hlinkClick r:id="rId9" tooltip="חובבי ציון"/>
              </a:rPr>
              <a:t>חובבי ציון</a:t>
            </a:r>
            <a:r>
              <a:rPr lang="he-IL" sz="1200" b="0" i="0" kern="1200" dirty="0" smtClean="0">
                <a:solidFill>
                  <a:schemeClr val="tx1"/>
                </a:solidFill>
                <a:latin typeface="+mn-lt"/>
                <a:ea typeface="+mn-ea"/>
                <a:cs typeface="+mn-cs"/>
              </a:rPr>
              <a:t>, שפורסמה בראשית שנת </a:t>
            </a:r>
            <a:r>
              <a:rPr lang="he-IL" sz="1200" b="0" i="0" kern="1200" dirty="0" smtClean="0">
                <a:solidFill>
                  <a:schemeClr val="tx1"/>
                </a:solidFill>
                <a:latin typeface="+mn-lt"/>
                <a:ea typeface="+mn-ea"/>
                <a:cs typeface="+mn-cs"/>
                <a:hlinkClick r:id="rId10" tooltip="תרמ&quot;ג"/>
              </a:rPr>
              <a:t>תרמ"ג</a:t>
            </a:r>
            <a:r>
              <a:rPr lang="he-IL" sz="1200" b="0" i="0" kern="1200" dirty="0" smtClean="0">
                <a:solidFill>
                  <a:schemeClr val="tx1"/>
                </a:solidFill>
                <a:latin typeface="+mn-lt"/>
                <a:ea typeface="+mn-ea"/>
                <a:cs typeface="+mn-cs"/>
              </a:rPr>
              <a:t> (</a:t>
            </a:r>
            <a:r>
              <a:rPr lang="he-IL" sz="1200" b="0" i="0" kern="1200" dirty="0" smtClean="0">
                <a:solidFill>
                  <a:schemeClr val="tx1"/>
                </a:solidFill>
                <a:latin typeface="+mn-lt"/>
                <a:ea typeface="+mn-ea"/>
                <a:cs typeface="+mn-cs"/>
                <a:hlinkClick r:id="rId11" tooltip="1882"/>
              </a:rPr>
              <a:t>1882</a:t>
            </a:r>
            <a:r>
              <a:rPr lang="he-IL" sz="1200" b="0" i="0" kern="120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7A3791D8-F360-4E6E-8EE0-19039A17A4F3}" type="slidenum">
              <a:rPr lang="en-US" smtClean="0"/>
              <a:pPr/>
              <a:t>9</a:t>
            </a:fld>
            <a:endParaRPr lang="en-US"/>
          </a:p>
        </p:txBody>
      </p:sp>
    </p:spTree>
    <p:extLst>
      <p:ext uri="{BB962C8B-B14F-4D97-AF65-F5344CB8AC3E}">
        <p14:creationId xmlns:p14="http://schemas.microsoft.com/office/powerpoint/2010/main" val="2809113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sz="1200" b="0" i="0" kern="1200" dirty="0" smtClean="0">
                <a:solidFill>
                  <a:schemeClr val="tx1"/>
                </a:solidFill>
                <a:latin typeface="+mn-lt"/>
                <a:ea typeface="+mn-ea"/>
                <a:cs typeface="+mn-cs"/>
              </a:rPr>
              <a:t>אוטואמנציפציה! נכתבה בעקבות </a:t>
            </a:r>
            <a:r>
              <a:rPr lang="he-IL" sz="1200" b="0" i="0" kern="1200" dirty="0" smtClean="0">
                <a:solidFill>
                  <a:schemeClr val="tx1"/>
                </a:solidFill>
                <a:latin typeface="+mn-lt"/>
                <a:ea typeface="+mn-ea"/>
                <a:cs typeface="+mn-cs"/>
                <a:hlinkClick r:id="rId3" tooltip="פרעות"/>
              </a:rPr>
              <a:t>פרעות</a:t>
            </a:r>
            <a:r>
              <a:rPr lang="he-IL" sz="1200" b="0" i="0" kern="1200" dirty="0" smtClean="0">
                <a:solidFill>
                  <a:schemeClr val="tx1"/>
                </a:solidFill>
                <a:latin typeface="+mn-lt"/>
                <a:ea typeface="+mn-ea"/>
                <a:cs typeface="+mn-cs"/>
              </a:rPr>
              <a:t> "</a:t>
            </a:r>
            <a:r>
              <a:rPr lang="he-IL" sz="1200" b="0" i="0" kern="1200" dirty="0" smtClean="0">
                <a:solidFill>
                  <a:schemeClr val="tx1"/>
                </a:solidFill>
                <a:latin typeface="+mn-lt"/>
                <a:ea typeface="+mn-ea"/>
                <a:cs typeface="+mn-cs"/>
                <a:hlinkClick r:id="rId4" tooltip="הסופות בנגב"/>
              </a:rPr>
              <a:t>הסופות בנגב</a:t>
            </a:r>
            <a:r>
              <a:rPr lang="he-IL" sz="1200" b="0" i="0" kern="1200" dirty="0" smtClean="0">
                <a:solidFill>
                  <a:schemeClr val="tx1"/>
                </a:solidFill>
                <a:latin typeface="+mn-lt"/>
                <a:ea typeface="+mn-ea"/>
                <a:cs typeface="+mn-cs"/>
              </a:rPr>
              <a:t>", ויצאה לאור בעילום שם ("מאת יהודי רוסי") ב</a:t>
            </a:r>
            <a:r>
              <a:rPr lang="he-IL" sz="1200" b="0" i="0" kern="1200" dirty="0" smtClean="0">
                <a:solidFill>
                  <a:schemeClr val="tx1"/>
                </a:solidFill>
                <a:latin typeface="+mn-lt"/>
                <a:ea typeface="+mn-ea"/>
                <a:cs typeface="+mn-cs"/>
                <a:hlinkClick r:id="rId5" tooltip="גרמנית"/>
              </a:rPr>
              <a:t>גרמנית</a:t>
            </a:r>
            <a:r>
              <a:rPr lang="he-IL" sz="1200" b="0" i="0" kern="1200" dirty="0" smtClean="0">
                <a:solidFill>
                  <a:schemeClr val="tx1"/>
                </a:solidFill>
                <a:latin typeface="+mn-lt"/>
                <a:ea typeface="+mn-ea"/>
                <a:cs typeface="+mn-cs"/>
              </a:rPr>
              <a:t> ב</a:t>
            </a:r>
            <a:r>
              <a:rPr lang="he-IL" sz="1200" b="0" i="0" kern="1200" dirty="0" smtClean="0">
                <a:solidFill>
                  <a:schemeClr val="tx1"/>
                </a:solidFill>
                <a:latin typeface="+mn-lt"/>
                <a:ea typeface="+mn-ea"/>
                <a:cs typeface="+mn-cs"/>
                <a:hlinkClick r:id="rId6" tooltip="ברלין"/>
              </a:rPr>
              <a:t>ברלין</a:t>
            </a:r>
            <a:r>
              <a:rPr lang="he-IL" sz="1200" b="0" i="0" kern="1200" dirty="0" smtClean="0">
                <a:solidFill>
                  <a:schemeClr val="tx1"/>
                </a:solidFill>
                <a:latin typeface="+mn-lt"/>
                <a:ea typeface="+mn-ea"/>
                <a:cs typeface="+mn-cs"/>
              </a:rPr>
              <a:t>, במטרה לעורר את יהודי </a:t>
            </a:r>
            <a:r>
              <a:rPr lang="he-IL" sz="1200" b="0" i="0" kern="1200" dirty="0" smtClean="0">
                <a:solidFill>
                  <a:schemeClr val="tx1"/>
                </a:solidFill>
                <a:latin typeface="+mn-lt"/>
                <a:ea typeface="+mn-ea"/>
                <a:cs typeface="+mn-cs"/>
                <a:hlinkClick r:id="rId7" tooltip="מערב אירופה"/>
              </a:rPr>
              <a:t>מערב אירופה</a:t>
            </a:r>
            <a:r>
              <a:rPr lang="he-IL" sz="1200" b="0" i="0" kern="1200" dirty="0" smtClean="0">
                <a:solidFill>
                  <a:schemeClr val="tx1"/>
                </a:solidFill>
                <a:latin typeface="+mn-lt"/>
                <a:ea typeface="+mn-ea"/>
                <a:cs typeface="+mn-cs"/>
              </a:rPr>
              <a:t>העשירים להתפכח מרעיון השוויון באמצעות </a:t>
            </a:r>
            <a:r>
              <a:rPr lang="he-IL" sz="1200" b="0" i="0" kern="1200" dirty="0" smtClean="0">
                <a:solidFill>
                  <a:schemeClr val="tx1"/>
                </a:solidFill>
                <a:latin typeface="+mn-lt"/>
                <a:ea typeface="+mn-ea"/>
                <a:cs typeface="+mn-cs"/>
                <a:hlinkClick r:id="rId8" tooltip="התבוללות"/>
              </a:rPr>
              <a:t>התבוללות</a:t>
            </a:r>
            <a:r>
              <a:rPr lang="he-IL" sz="1200" b="0" i="0" kern="1200" dirty="0" smtClean="0">
                <a:solidFill>
                  <a:schemeClr val="tx1"/>
                </a:solidFill>
                <a:latin typeface="+mn-lt"/>
                <a:ea typeface="+mn-ea"/>
                <a:cs typeface="+mn-cs"/>
              </a:rPr>
              <a:t>, שלא יוכל להצליח, ולסייע בהקמת תנועה לאומית יהודית. עם זאת, החוברת עוררה בעיקר את</a:t>
            </a:r>
            <a:r>
              <a:rPr lang="he-IL" sz="1200" b="0" i="0" kern="1200" dirty="0" smtClean="0">
                <a:solidFill>
                  <a:schemeClr val="tx1"/>
                </a:solidFill>
                <a:latin typeface="+mn-lt"/>
                <a:ea typeface="+mn-ea"/>
                <a:cs typeface="+mn-cs"/>
                <a:hlinkClick r:id="rId9" tooltip="יהדות מזרח אירופה"/>
              </a:rPr>
              <a:t>יהודי מזרח אירופה</a:t>
            </a:r>
            <a:r>
              <a:rPr lang="he-IL" sz="1200" b="0" i="0" kern="1200" dirty="0" smtClean="0">
                <a:solidFill>
                  <a:schemeClr val="tx1"/>
                </a:solidFill>
                <a:latin typeface="+mn-lt"/>
                <a:ea typeface="+mn-ea"/>
                <a:cs typeface="+mn-cs"/>
              </a:rPr>
              <a:t> הסובלים. פינסקר קרא ליהודים להקים בית ל אומי ב</a:t>
            </a:r>
            <a:r>
              <a:rPr lang="he-IL" sz="1200" b="0" i="0" kern="1200" dirty="0" smtClean="0">
                <a:solidFill>
                  <a:schemeClr val="tx1"/>
                </a:solidFill>
                <a:latin typeface="+mn-lt"/>
                <a:ea typeface="+mn-ea"/>
                <a:cs typeface="+mn-cs"/>
                <a:hlinkClick r:id="rId10" tooltip="ארץ ישראל"/>
              </a:rPr>
              <a:t>ציון</a:t>
            </a:r>
            <a:r>
              <a:rPr lang="he-IL" sz="1200" b="0" i="0" kern="1200" dirty="0" smtClean="0">
                <a:solidFill>
                  <a:schemeClr val="tx1"/>
                </a:solidFill>
                <a:latin typeface="+mn-lt"/>
                <a:ea typeface="+mn-ea"/>
                <a:cs typeface="+mn-cs"/>
              </a:rPr>
              <a:t>. בשער הספר הביא פינסקר את מאמרו של </a:t>
            </a:r>
            <a:r>
              <a:rPr lang="he-IL" sz="1200" b="0" i="0" kern="1200" dirty="0" smtClean="0">
                <a:solidFill>
                  <a:schemeClr val="tx1"/>
                </a:solidFill>
                <a:latin typeface="+mn-lt"/>
                <a:ea typeface="+mn-ea"/>
                <a:cs typeface="+mn-cs"/>
                <a:hlinkClick r:id="rId11" tooltip="הלל הזקן"/>
              </a:rPr>
              <a:t>הלל הזקן</a:t>
            </a:r>
            <a:r>
              <a:rPr lang="he-IL" sz="1200" b="0" i="0" kern="1200" dirty="0" smtClean="0">
                <a:solidFill>
                  <a:schemeClr val="tx1"/>
                </a:solidFill>
                <a:latin typeface="+mn-lt"/>
                <a:ea typeface="+mn-ea"/>
                <a:cs typeface="+mn-cs"/>
              </a:rPr>
              <a:t>: "אם אין אני לי מי לי? ואם לא עכשיו – אימתי?".</a:t>
            </a:r>
          </a:p>
          <a:p>
            <a:pPr algn="r" rtl="1"/>
            <a:r>
              <a:rPr lang="he-IL" sz="1200" b="0" i="0" kern="1200" dirty="0" smtClean="0">
                <a:solidFill>
                  <a:schemeClr val="tx1"/>
                </a:solidFill>
                <a:latin typeface="+mn-lt"/>
                <a:ea typeface="+mn-ea"/>
                <a:cs typeface="+mn-cs"/>
              </a:rPr>
              <a:t>בספרו תיאר פינסקר את השנאה כלפי העם היהודי המפוזר באירופה, </a:t>
            </a:r>
            <a:r>
              <a:rPr lang="he-IL" sz="1200" b="0" i="0" kern="1200" dirty="0" smtClean="0">
                <a:solidFill>
                  <a:schemeClr val="tx1"/>
                </a:solidFill>
                <a:latin typeface="+mn-lt"/>
                <a:ea typeface="+mn-ea"/>
                <a:cs typeface="+mn-cs"/>
                <a:hlinkClick r:id="rId12" tooltip="שנאת זרים"/>
              </a:rPr>
              <a:t>שנאת הזר</a:t>
            </a:r>
            <a:r>
              <a:rPr lang="he-IL" sz="1200" b="0" i="0" kern="1200" dirty="0" smtClean="0">
                <a:solidFill>
                  <a:schemeClr val="tx1"/>
                </a:solidFill>
                <a:latin typeface="+mn-lt"/>
                <a:ea typeface="+mn-ea"/>
                <a:cs typeface="+mn-cs"/>
              </a:rPr>
              <a:t>. היהודים הם אומה מתה-חיה – "רוח רפאים", משום שהם חסרי</a:t>
            </a:r>
            <a:r>
              <a:rPr lang="he-IL" sz="1200" b="0" i="0" kern="1200" dirty="0" smtClean="0">
                <a:solidFill>
                  <a:schemeClr val="tx1"/>
                </a:solidFill>
                <a:latin typeface="+mn-lt"/>
                <a:ea typeface="+mn-ea"/>
                <a:cs typeface="+mn-cs"/>
                <a:hlinkClick r:id="rId13" tooltip="מולדת"/>
              </a:rPr>
              <a:t>מולדת</a:t>
            </a:r>
            <a:r>
              <a:rPr lang="he-IL" sz="1200" b="0" i="0" kern="1200" dirty="0" smtClean="0">
                <a:solidFill>
                  <a:schemeClr val="tx1"/>
                </a:solidFill>
                <a:latin typeface="+mn-lt"/>
                <a:ea typeface="+mn-ea"/>
                <a:cs typeface="+mn-cs"/>
              </a:rPr>
              <a:t> ועצמאות, ולכן נראים מוזרים וזרים. על רקע זה, טען ה</a:t>
            </a:r>
            <a:r>
              <a:rPr lang="he-IL" sz="1200" b="0" i="0" kern="1200" dirty="0" smtClean="0">
                <a:solidFill>
                  <a:schemeClr val="tx1"/>
                </a:solidFill>
                <a:latin typeface="+mn-lt"/>
                <a:ea typeface="+mn-ea"/>
                <a:cs typeface="+mn-cs"/>
                <a:hlinkClick r:id="rId14" tooltip="רופא"/>
              </a:rPr>
              <a:t>רופא</a:t>
            </a:r>
            <a:r>
              <a:rPr lang="he-IL" sz="1200" b="0" i="0" kern="1200" dirty="0" smtClean="0">
                <a:solidFill>
                  <a:schemeClr val="tx1"/>
                </a:solidFill>
                <a:latin typeface="+mn-lt"/>
                <a:ea typeface="+mn-ea"/>
                <a:cs typeface="+mn-cs"/>
              </a:rPr>
              <a:t> פינסקר, פיתחו האירופאים כלפיהם "</a:t>
            </a:r>
            <a:r>
              <a:rPr lang="he-IL" sz="1200" b="0" i="0" kern="1200" dirty="0" smtClean="0">
                <a:solidFill>
                  <a:schemeClr val="tx1"/>
                </a:solidFill>
                <a:latin typeface="+mn-lt"/>
                <a:ea typeface="+mn-ea"/>
                <a:cs typeface="+mn-cs"/>
                <a:hlinkClick r:id="rId15" tooltip="יודופוביה"/>
              </a:rPr>
              <a:t>יודופוביה</a:t>
            </a:r>
            <a:r>
              <a:rPr lang="he-IL" sz="1200" b="0" i="0" kern="1200" dirty="0" smtClean="0">
                <a:solidFill>
                  <a:schemeClr val="tx1"/>
                </a:solidFill>
                <a:latin typeface="+mn-lt"/>
                <a:ea typeface="+mn-ea"/>
                <a:cs typeface="+mn-cs"/>
              </a:rPr>
              <a:t>" ('פחד מיהודים') – </a:t>
            </a:r>
            <a:r>
              <a:rPr lang="he-IL" sz="1200" b="0" i="0" kern="1200" dirty="0" smtClean="0">
                <a:solidFill>
                  <a:schemeClr val="tx1"/>
                </a:solidFill>
                <a:latin typeface="+mn-lt"/>
                <a:ea typeface="+mn-ea"/>
                <a:cs typeface="+mn-cs"/>
                <a:hlinkClick r:id="rId16" tooltip="מחלת נפש"/>
              </a:rPr>
              <a:t>מחלת נפש</a:t>
            </a:r>
            <a:r>
              <a:rPr lang="he-IL" sz="1200" b="0" i="0" kern="1200" dirty="0" smtClean="0">
                <a:solidFill>
                  <a:schemeClr val="tx1"/>
                </a:solidFill>
                <a:latin typeface="+mn-lt"/>
                <a:ea typeface="+mn-ea"/>
                <a:cs typeface="+mn-cs"/>
              </a:rPr>
              <a:t> שאינה בת ריפוי,</a:t>
            </a:r>
          </a:p>
          <a:p>
            <a:pPr algn="r" rtl="1"/>
            <a:endParaRPr lang="he-IL" sz="1200" b="0" i="0" kern="1200" dirty="0" smtClean="0">
              <a:solidFill>
                <a:schemeClr val="tx1"/>
              </a:solidFill>
              <a:latin typeface="+mn-lt"/>
              <a:ea typeface="+mn-ea"/>
              <a:cs typeface="+mn-cs"/>
            </a:endParaRPr>
          </a:p>
          <a:p>
            <a:pPr algn="r" rtl="1"/>
            <a:r>
              <a:rPr lang="he-IL" sz="1200" b="1" i="0" kern="1200" dirty="0" smtClean="0">
                <a:solidFill>
                  <a:schemeClr val="tx1"/>
                </a:solidFill>
                <a:latin typeface="+mn-lt"/>
                <a:ea typeface="+mn-ea"/>
                <a:cs typeface="+mn-cs"/>
              </a:rPr>
              <a:t>פינסקר מפריד בין היהדות, שאינה קשורה לארץ כלשהי, ובין הלאומיות היהודית, הקשורה לארץ, אך שמפני שטרם הושגהּ לא מתייחסים אל היהודים כאל עם. פינסקר לא התרכז דווקא ב</a:t>
            </a:r>
            <a:r>
              <a:rPr lang="he-IL" sz="1200" b="1" i="0" kern="1200" dirty="0" smtClean="0">
                <a:solidFill>
                  <a:schemeClr val="tx1"/>
                </a:solidFill>
                <a:latin typeface="+mn-lt"/>
                <a:ea typeface="+mn-ea"/>
                <a:cs typeface="+mn-cs"/>
                <a:hlinkClick r:id="rId10" tooltip="ארץ ישראל"/>
              </a:rPr>
              <a:t>ארץ ישראל</a:t>
            </a:r>
            <a:r>
              <a:rPr lang="he-IL" sz="1200" b="1" i="0" kern="1200" dirty="0" smtClean="0">
                <a:solidFill>
                  <a:schemeClr val="tx1"/>
                </a:solidFill>
                <a:latin typeface="+mn-lt"/>
                <a:ea typeface="+mn-ea"/>
                <a:cs typeface="+mn-cs"/>
              </a:rPr>
              <a:t>, אך העדיפהּ, בשל הקשר ההיסטורי-רוחני של העם אליה. הוא האמין כי גם שטח אחר יוכל לשרת את המטרה הראשונית: "ארץ משלנו".</a:t>
            </a:r>
            <a:endParaRPr lang="en-US" b="1" dirty="0"/>
          </a:p>
        </p:txBody>
      </p:sp>
      <p:sp>
        <p:nvSpPr>
          <p:cNvPr id="4" name="Slide Number Placeholder 3"/>
          <p:cNvSpPr>
            <a:spLocks noGrp="1"/>
          </p:cNvSpPr>
          <p:nvPr>
            <p:ph type="sldNum" sz="quarter" idx="10"/>
          </p:nvPr>
        </p:nvSpPr>
        <p:spPr/>
        <p:txBody>
          <a:bodyPr/>
          <a:lstStyle/>
          <a:p>
            <a:fld id="{7A3791D8-F360-4E6E-8EE0-19039A17A4F3}" type="slidenum">
              <a:rPr lang="en-US" smtClean="0"/>
              <a:pPr/>
              <a:t>10</a:t>
            </a:fld>
            <a:endParaRPr lang="en-US"/>
          </a:p>
        </p:txBody>
      </p:sp>
    </p:spTree>
    <p:extLst>
      <p:ext uri="{BB962C8B-B14F-4D97-AF65-F5344CB8AC3E}">
        <p14:creationId xmlns:p14="http://schemas.microsoft.com/office/powerpoint/2010/main" val="2110965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algn="r" rtl="1"/>
            <a:r>
              <a:rPr lang="he-IL" sz="1200" b="1" i="0" kern="1200" dirty="0" smtClean="0">
                <a:solidFill>
                  <a:schemeClr val="tx1"/>
                </a:solidFill>
                <a:latin typeface="+mn-lt"/>
                <a:ea typeface="+mn-ea"/>
                <a:cs typeface="+mn-cs"/>
              </a:rPr>
              <a:t>חיבת ציון</a:t>
            </a:r>
            <a:r>
              <a:rPr lang="he-IL" sz="1200" b="0" i="0" kern="1200" dirty="0" smtClean="0">
                <a:solidFill>
                  <a:schemeClr val="tx1"/>
                </a:solidFill>
                <a:latin typeface="+mn-lt"/>
                <a:ea typeface="+mn-ea"/>
                <a:cs typeface="+mn-cs"/>
              </a:rPr>
              <a:t> הוא שם כולל למספר אגודות </a:t>
            </a:r>
            <a:r>
              <a:rPr lang="he-IL" sz="1200" b="0" i="0" kern="1200" dirty="0" smtClean="0">
                <a:solidFill>
                  <a:schemeClr val="tx1"/>
                </a:solidFill>
                <a:latin typeface="+mn-lt"/>
                <a:ea typeface="+mn-ea"/>
                <a:cs typeface="+mn-cs"/>
                <a:hlinkClick r:id="rId3" tooltip="ציונות"/>
              </a:rPr>
              <a:t>ציוניות</a:t>
            </a:r>
            <a:r>
              <a:rPr lang="he-IL" sz="1200" b="0" i="0" kern="1200" dirty="0" smtClean="0">
                <a:solidFill>
                  <a:schemeClr val="tx1"/>
                </a:solidFill>
                <a:latin typeface="+mn-lt"/>
                <a:ea typeface="+mn-ea"/>
                <a:cs typeface="+mn-cs"/>
              </a:rPr>
              <a:t> שנוסדו ב</a:t>
            </a:r>
            <a:r>
              <a:rPr lang="he-IL" sz="1200" b="0" i="0" kern="1200" dirty="0" smtClean="0">
                <a:solidFill>
                  <a:schemeClr val="tx1"/>
                </a:solidFill>
                <a:latin typeface="+mn-lt"/>
                <a:ea typeface="+mn-ea"/>
                <a:cs typeface="+mn-cs"/>
                <a:hlinkClick r:id="rId4" tooltip="מזרח אירופה"/>
              </a:rPr>
              <a:t>מזרח אירופה</a:t>
            </a:r>
            <a:r>
              <a:rPr lang="he-IL" sz="1200" b="0" i="0" kern="1200" dirty="0" smtClean="0">
                <a:solidFill>
                  <a:schemeClr val="tx1"/>
                </a:solidFill>
                <a:latin typeface="+mn-lt"/>
                <a:ea typeface="+mn-ea"/>
                <a:cs typeface="+mn-cs"/>
              </a:rPr>
              <a:t> בסוף </a:t>
            </a:r>
            <a:r>
              <a:rPr lang="he-IL" sz="1200" b="0" i="0" kern="1200" dirty="0" smtClean="0">
                <a:solidFill>
                  <a:schemeClr val="tx1"/>
                </a:solidFill>
                <a:latin typeface="+mn-lt"/>
                <a:ea typeface="+mn-ea"/>
                <a:cs typeface="+mn-cs"/>
                <a:hlinkClick r:id="rId5" tooltip="המאה ה-19"/>
              </a:rPr>
              <a:t>המאה ה-19</a:t>
            </a:r>
            <a:r>
              <a:rPr lang="he-IL" sz="1200" b="0" i="0" kern="1200" dirty="0" smtClean="0">
                <a:solidFill>
                  <a:schemeClr val="tx1"/>
                </a:solidFill>
                <a:latin typeface="+mn-lt"/>
                <a:ea typeface="+mn-ea"/>
                <a:cs typeface="+mn-cs"/>
              </a:rPr>
              <a:t> ודגלו ב</a:t>
            </a:r>
            <a:r>
              <a:rPr lang="he-IL" sz="1200" b="0" i="0" kern="1200" dirty="0" smtClean="0">
                <a:solidFill>
                  <a:schemeClr val="tx1"/>
                </a:solidFill>
                <a:latin typeface="+mn-lt"/>
                <a:ea typeface="+mn-ea"/>
                <a:cs typeface="+mn-cs"/>
                <a:hlinkClick r:id="rId6" tooltip="עלייה לארץ ישראל"/>
              </a:rPr>
              <a:t>עלייה</a:t>
            </a:r>
            <a:r>
              <a:rPr lang="he-IL" sz="1200" b="0" i="0" kern="1200" dirty="0" smtClean="0">
                <a:solidFill>
                  <a:schemeClr val="tx1"/>
                </a:solidFill>
                <a:latin typeface="+mn-lt"/>
                <a:ea typeface="+mn-ea"/>
                <a:cs typeface="+mn-cs"/>
              </a:rPr>
              <a:t> והתיישבות ב</a:t>
            </a:r>
            <a:r>
              <a:rPr lang="he-IL" sz="1200" b="0" i="0" kern="1200" dirty="0" smtClean="0">
                <a:solidFill>
                  <a:schemeClr val="tx1"/>
                </a:solidFill>
                <a:latin typeface="+mn-lt"/>
                <a:ea typeface="+mn-ea"/>
                <a:cs typeface="+mn-cs"/>
                <a:hlinkClick r:id="rId7" tooltip="ארץ ישראל"/>
              </a:rPr>
              <a:t>ארץ ישראל</a:t>
            </a:r>
            <a:r>
              <a:rPr lang="he-IL" sz="1200" b="0" i="0" kern="1200" dirty="0" smtClean="0">
                <a:solidFill>
                  <a:schemeClr val="tx1"/>
                </a:solidFill>
                <a:latin typeface="+mn-lt"/>
                <a:ea typeface="+mn-ea"/>
                <a:cs typeface="+mn-cs"/>
              </a:rPr>
              <a:t>.</a:t>
            </a:r>
          </a:p>
          <a:p>
            <a:pPr algn="r" rtl="1"/>
            <a:r>
              <a:rPr lang="he-IL" sz="1200" b="0" i="0" kern="1200" dirty="0" smtClean="0">
                <a:solidFill>
                  <a:schemeClr val="tx1"/>
                </a:solidFill>
                <a:latin typeface="+mn-lt"/>
                <a:ea typeface="+mn-ea"/>
                <a:cs typeface="+mn-cs"/>
              </a:rPr>
              <a:t>תנועת "חיבת ציון" או "חובבי ציון" הוקמה ב</a:t>
            </a:r>
            <a:r>
              <a:rPr lang="he-IL" sz="1200" b="0" i="0" kern="1200" dirty="0" smtClean="0">
                <a:solidFill>
                  <a:schemeClr val="tx1"/>
                </a:solidFill>
                <a:latin typeface="+mn-lt"/>
                <a:ea typeface="+mn-ea"/>
                <a:cs typeface="+mn-cs"/>
                <a:hlinkClick r:id="rId8" tooltip="האימפריה הרוסית"/>
              </a:rPr>
              <a:t>רוסיה</a:t>
            </a:r>
            <a:r>
              <a:rPr lang="he-IL" sz="1200" b="0" i="0" kern="1200" dirty="0" smtClean="0">
                <a:solidFill>
                  <a:schemeClr val="tx1"/>
                </a:solidFill>
                <a:latin typeface="+mn-lt"/>
                <a:ea typeface="+mn-ea"/>
                <a:cs typeface="+mn-cs"/>
              </a:rPr>
              <a:t> וב</a:t>
            </a:r>
            <a:r>
              <a:rPr lang="he-IL" sz="1200" b="0" i="0" kern="1200" dirty="0" smtClean="0">
                <a:solidFill>
                  <a:schemeClr val="tx1"/>
                </a:solidFill>
                <a:latin typeface="+mn-lt"/>
                <a:ea typeface="+mn-ea"/>
                <a:cs typeface="+mn-cs"/>
                <a:hlinkClick r:id="rId9" tooltip="רומניה"/>
              </a:rPr>
              <a:t>רומניה</a:t>
            </a:r>
            <a:r>
              <a:rPr lang="he-IL" sz="1200" b="0" i="0" kern="1200" dirty="0" smtClean="0">
                <a:solidFill>
                  <a:schemeClr val="tx1"/>
                </a:solidFill>
                <a:latin typeface="+mn-lt"/>
                <a:ea typeface="+mn-ea"/>
                <a:cs typeface="+mn-cs"/>
              </a:rPr>
              <a:t> בסוף המאה ה-19 בתגובה ל</a:t>
            </a:r>
            <a:r>
              <a:rPr lang="he-IL" sz="1200" b="0" i="0" kern="1200" dirty="0" smtClean="0">
                <a:solidFill>
                  <a:schemeClr val="tx1"/>
                </a:solidFill>
                <a:latin typeface="+mn-lt"/>
                <a:ea typeface="+mn-ea"/>
                <a:cs typeface="+mn-cs"/>
                <a:hlinkClick r:id="rId10" tooltip="אנטישמיות"/>
              </a:rPr>
              <a:t>אנטישמיות</a:t>
            </a:r>
            <a:r>
              <a:rPr lang="he-IL" sz="1200" b="0" i="0" kern="1200" dirty="0" smtClean="0">
                <a:solidFill>
                  <a:schemeClr val="tx1"/>
                </a:solidFill>
                <a:latin typeface="+mn-lt"/>
                <a:ea typeface="+mn-ea"/>
                <a:cs typeface="+mn-cs"/>
              </a:rPr>
              <a:t> ולמכשולים שהושמו בפני ה</a:t>
            </a:r>
            <a:r>
              <a:rPr lang="he-IL" sz="1200" b="0" i="0" kern="1200" dirty="0" smtClean="0">
                <a:solidFill>
                  <a:schemeClr val="tx1"/>
                </a:solidFill>
                <a:latin typeface="+mn-lt"/>
                <a:ea typeface="+mn-ea"/>
                <a:cs typeface="+mn-cs"/>
                <a:hlinkClick r:id="rId11" tooltip="אמנציפציה ליהודים"/>
              </a:rPr>
              <a:t>אמנציפציה</a:t>
            </a:r>
            <a:r>
              <a:rPr lang="he-IL" sz="1200" b="0" i="0" kern="1200" dirty="0" smtClean="0">
                <a:solidFill>
                  <a:schemeClr val="tx1"/>
                </a:solidFill>
                <a:latin typeface="+mn-lt"/>
                <a:ea typeface="+mn-ea"/>
                <a:cs typeface="+mn-cs"/>
              </a:rPr>
              <a:t> של יהודי אותן ארצות, וכחלק מן ההתעוררות הלאומית באירופה בכלל ואף בקרב היהודים. בתנועה היו חברים יהודים מזרמים שונים, כאשר המכנה המשותף לכולם היה רעיון השיבה לארץ ישראל.</a:t>
            </a:r>
            <a:r>
              <a:rPr lang="he-IL" dirty="0" smtClean="0"/>
              <a:t> הוועידה התכנסה ביום </a:t>
            </a:r>
            <a:r>
              <a:rPr lang="he-IL" dirty="0" smtClean="0">
                <a:hlinkClick r:id="rId12" tooltip="6 בנובמבר"/>
              </a:rPr>
              <a:t>6 בנובמבר</a:t>
            </a:r>
            <a:r>
              <a:rPr lang="he-IL" dirty="0" smtClean="0"/>
              <a:t> </a:t>
            </a:r>
            <a:r>
              <a:rPr lang="he-IL" dirty="0" smtClean="0">
                <a:hlinkClick r:id="rId13" tooltip="1884"/>
              </a:rPr>
              <a:t>1884</a:t>
            </a:r>
            <a:r>
              <a:rPr lang="he-IL" dirty="0" smtClean="0"/>
              <a:t> בעיר </a:t>
            </a:r>
            <a:r>
              <a:rPr lang="he-IL" dirty="0" smtClean="0">
                <a:hlinkClick r:id="rId14" tooltip="קטוביץ"/>
              </a:rPr>
              <a:t>קטוביץ</a:t>
            </a:r>
            <a:r>
              <a:rPr lang="he-IL" dirty="0" smtClean="0"/>
              <a:t>. </a:t>
            </a:r>
            <a:endParaRPr lang="he-IL" sz="1200" b="0" i="0" kern="1200" dirty="0" smtClean="0">
              <a:solidFill>
                <a:schemeClr val="tx1"/>
              </a:solidFill>
              <a:latin typeface="+mn-lt"/>
              <a:ea typeface="+mn-ea"/>
              <a:cs typeface="+mn-cs"/>
            </a:endParaRPr>
          </a:p>
          <a:p>
            <a:pPr algn="r" rtl="1"/>
            <a:r>
              <a:rPr lang="he-IL" b="1" dirty="0" smtClean="0"/>
              <a:t>החלטות הוועידה:</a:t>
            </a:r>
          </a:p>
          <a:p>
            <a:pPr algn="r" rtl="1"/>
            <a:r>
              <a:rPr lang="he-IL" dirty="0" smtClean="0"/>
              <a:t>סיוע כספי למושבות העולים בא"י, ושיגור משלחת לבדיקת צורכיהם.</a:t>
            </a:r>
          </a:p>
          <a:p>
            <a:pPr algn="r" rtl="1"/>
            <a:r>
              <a:rPr lang="he-IL" dirty="0" smtClean="0"/>
              <a:t>השגת רישיונות עלייה לארץ מהשלטונות הטורקיים ואישור להתיישבות בארץ.</a:t>
            </a:r>
          </a:p>
          <a:p>
            <a:pPr algn="r" rtl="1"/>
            <a:r>
              <a:rPr lang="he-IL" dirty="0" smtClean="0"/>
              <a:t>השגת אישור ממשלת רוסיה להמשיך בפעילות גלויה של התנועה ברוסיה.</a:t>
            </a:r>
          </a:p>
          <a:p>
            <a:pPr algn="r" rtl="1"/>
            <a:r>
              <a:rPr lang="he-IL" dirty="0" smtClean="0"/>
              <a:t>שיקום עם ישראל על ידי יישובו מחדש בא"י.</a:t>
            </a:r>
          </a:p>
          <a:p>
            <a:pPr algn="r" rtl="1"/>
            <a:r>
              <a:rPr lang="he-IL" sz="1200" b="0" i="0" kern="1200" dirty="0" smtClean="0">
                <a:solidFill>
                  <a:schemeClr val="tx1"/>
                </a:solidFill>
                <a:latin typeface="+mn-lt"/>
                <a:ea typeface="+mn-ea"/>
                <a:cs typeface="+mn-cs"/>
              </a:rPr>
              <a:t>למרות התכנון להקים ועד במערב אירופה, התפתחו הוועדים המרכזיים בורשה ובאודיסה. "הוועד האודסאי" הפך במהרה לוועד ההנהלה הקבוע של התנועה. ב- </a:t>
            </a:r>
            <a:r>
              <a:rPr lang="he-IL" sz="1200" b="0" i="0" kern="1200" dirty="0" smtClean="0">
                <a:solidFill>
                  <a:schemeClr val="tx1"/>
                </a:solidFill>
                <a:latin typeface="+mn-lt"/>
                <a:ea typeface="+mn-ea"/>
                <a:cs typeface="+mn-cs"/>
                <a:hlinkClick r:id="rId15" tooltip="1890"/>
              </a:rPr>
              <a:t>1890</a:t>
            </a:r>
            <a:r>
              <a:rPr lang="he-IL" sz="1200" b="0" i="0" kern="1200" dirty="0" smtClean="0">
                <a:solidFill>
                  <a:schemeClr val="tx1"/>
                </a:solidFill>
                <a:latin typeface="+mn-lt"/>
                <a:ea typeface="+mn-ea"/>
                <a:cs typeface="+mn-cs"/>
              </a:rPr>
              <a:t> אישר הצאר הרוסי </a:t>
            </a:r>
            <a:r>
              <a:rPr lang="he-IL" sz="1200" b="0" i="0" kern="1200" dirty="0" smtClean="0">
                <a:solidFill>
                  <a:schemeClr val="tx1"/>
                </a:solidFill>
                <a:latin typeface="+mn-lt"/>
                <a:ea typeface="+mn-ea"/>
                <a:cs typeface="+mn-cs"/>
                <a:hlinkClick r:id="rId16" tooltip="אלכסנדר השלישי קיסר רוסיה"/>
              </a:rPr>
              <a:t>אלכסנדר השלישי</a:t>
            </a:r>
            <a:r>
              <a:rPr lang="he-IL" sz="1200" b="0" i="0" kern="1200" dirty="0" smtClean="0">
                <a:solidFill>
                  <a:schemeClr val="tx1"/>
                </a:solidFill>
                <a:latin typeface="+mn-lt"/>
                <a:ea typeface="+mn-ea"/>
                <a:cs typeface="+mn-cs"/>
              </a:rPr>
              <a:t> פעילות גלויה של הארגון, ותקופה קצרה הייתה רוח התעוררות. "הוועד האודסאי" ריכז תרומות, שלח נציג לקניית אדמות, וגל עולים נוסף הגיע לארץ. מחירי הקרקעות הגבוהים והגבלות השלטון הטורקי גרמו לדעיכה בהתלהבות.</a:t>
            </a:r>
          </a:p>
          <a:p>
            <a:pPr algn="r" rtl="1"/>
            <a:r>
              <a:rPr lang="he-IL" sz="1200" b="1" i="0" kern="1200" dirty="0" smtClean="0">
                <a:solidFill>
                  <a:schemeClr val="tx1"/>
                </a:solidFill>
                <a:latin typeface="+mn-lt"/>
                <a:ea typeface="+mn-ea"/>
                <a:cs typeface="+mn-cs"/>
              </a:rPr>
              <a:t>קשיים לפעילות</a:t>
            </a:r>
          </a:p>
          <a:p>
            <a:pPr algn="r" rtl="1"/>
            <a:r>
              <a:rPr lang="he-IL" sz="1200" b="0" i="0" kern="1200" dirty="0" smtClean="0">
                <a:solidFill>
                  <a:schemeClr val="tx1"/>
                </a:solidFill>
                <a:latin typeface="+mn-lt"/>
                <a:ea typeface="+mn-ea"/>
                <a:cs typeface="+mn-cs"/>
              </a:rPr>
              <a:t>הפער בין האידאולוגיה של האגודות ברוסיה לבין מעשיהן היה גדול. לאנשים היה קשה לעזוב את בתיהם.</a:t>
            </a:r>
          </a:p>
          <a:p>
            <a:pPr algn="r" rtl="1"/>
            <a:r>
              <a:rPr lang="he-IL" sz="1200" b="0" i="0" kern="1200" dirty="0" smtClean="0">
                <a:solidFill>
                  <a:schemeClr val="tx1"/>
                </a:solidFill>
                <a:latin typeface="+mn-lt"/>
                <a:ea typeface="+mn-ea"/>
                <a:cs typeface="+mn-cs"/>
              </a:rPr>
              <a:t>הן נאלצו לפעול במחתרת, בגלל האיסור על התארגנות פוליטית של יהודים ברוסיה.</a:t>
            </a:r>
          </a:p>
          <a:p>
            <a:pPr algn="r" rtl="1"/>
            <a:r>
              <a:rPr lang="he-IL" sz="1200" b="0" i="0" kern="1200" dirty="0" smtClean="0">
                <a:solidFill>
                  <a:schemeClr val="tx1"/>
                </a:solidFill>
                <a:latin typeface="+mn-lt"/>
                <a:ea typeface="+mn-ea"/>
                <a:cs typeface="+mn-cs"/>
              </a:rPr>
              <a:t>התמיכה בא"י הייתה דלה, והתרומות קטנות.</a:t>
            </a:r>
          </a:p>
          <a:p>
            <a:pPr algn="r" rtl="1"/>
            <a:r>
              <a:rPr lang="he-IL" sz="1200" b="0" i="0" kern="1200" dirty="0" smtClean="0">
                <a:solidFill>
                  <a:schemeClr val="tx1"/>
                </a:solidFill>
                <a:latin typeface="+mn-lt"/>
                <a:ea typeface="+mn-ea"/>
                <a:cs typeface="+mn-cs"/>
              </a:rPr>
              <a:t>העלייה לא"י הייתה מיעוט מבוטל מול ההגירה לארצות הברית ולכן לא עוררה רושם.</a:t>
            </a:r>
          </a:p>
          <a:p>
            <a:pPr algn="r" rtl="1"/>
            <a:r>
              <a:rPr lang="he-IL" sz="1200" b="0" i="0" kern="1200" dirty="0" smtClean="0">
                <a:solidFill>
                  <a:schemeClr val="tx1"/>
                </a:solidFill>
                <a:latin typeface="+mn-lt"/>
                <a:ea typeface="+mn-ea"/>
                <a:cs typeface="+mn-cs"/>
              </a:rPr>
              <a:t>התנועות היו חדשות וסבלו מבעיות ארגון וחוסר הכרה וכן מוויכוחים פנימיים.</a:t>
            </a:r>
          </a:p>
          <a:p>
            <a:pPr algn="r" rtl="1"/>
            <a:r>
              <a:rPr lang="he-IL" sz="1200" b="1" i="0" kern="1200" dirty="0" smtClean="0">
                <a:solidFill>
                  <a:schemeClr val="tx1"/>
                </a:solidFill>
                <a:latin typeface="+mn-lt"/>
                <a:ea typeface="+mn-ea"/>
                <a:cs typeface="+mn-cs"/>
              </a:rPr>
              <a:t>הגורמים לכישלון</a:t>
            </a:r>
          </a:p>
          <a:p>
            <a:pPr algn="r" rtl="1"/>
            <a:r>
              <a:rPr lang="he-IL" sz="1200" b="0" i="0" kern="1200" dirty="0" smtClean="0">
                <a:solidFill>
                  <a:schemeClr val="tx1"/>
                </a:solidFill>
                <a:latin typeface="+mn-lt"/>
                <a:ea typeface="+mn-ea"/>
                <a:cs typeface="+mn-cs"/>
              </a:rPr>
              <a:t>יהודי מערב אירופה לא נרתמו לעזור לאחיהם, ולא נלהבו לעלות לא"י. התנועה נקלעה לקשיים ארגוניים וכספיים עקב מיעוט התרומות ממערב אירופה</a:t>
            </a:r>
          </a:p>
          <a:p>
            <a:pPr algn="r" rtl="1"/>
            <a:r>
              <a:rPr lang="he-IL" sz="1200" b="0" i="0" kern="1200" dirty="0" smtClean="0">
                <a:solidFill>
                  <a:schemeClr val="tx1"/>
                </a:solidFill>
                <a:latin typeface="+mn-lt"/>
                <a:ea typeface="+mn-ea"/>
                <a:cs typeface="+mn-cs"/>
              </a:rPr>
              <a:t>היישוב בארץ לא גדל לפי הציפיות, וחולשת התנועה הובלטה.</a:t>
            </a:r>
          </a:p>
          <a:p>
            <a:pPr algn="r" rtl="1"/>
            <a:r>
              <a:rPr lang="he-IL" sz="1200" b="0" i="0" kern="1200" dirty="0" smtClean="0">
                <a:solidFill>
                  <a:schemeClr val="tx1"/>
                </a:solidFill>
                <a:latin typeface="+mn-lt"/>
                <a:ea typeface="+mn-ea"/>
                <a:cs typeface="+mn-cs"/>
              </a:rPr>
              <a:t>הממשלה הרוסית לא התירה ל"חובבי ציון" לפעול בגלוי, והם נאלצו לפעול במחתרת.</a:t>
            </a:r>
          </a:p>
          <a:p>
            <a:pPr algn="r" rtl="1"/>
            <a:r>
              <a:rPr lang="he-IL" sz="1200" b="0" i="0" kern="1200" dirty="0" smtClean="0">
                <a:solidFill>
                  <a:schemeClr val="tx1"/>
                </a:solidFill>
                <a:latin typeface="+mn-lt"/>
                <a:ea typeface="+mn-ea"/>
                <a:cs typeface="+mn-cs"/>
              </a:rPr>
              <a:t>שלטונות </a:t>
            </a:r>
            <a:r>
              <a:rPr lang="he-IL" sz="1200" b="0" i="0" kern="1200" dirty="0" smtClean="0">
                <a:solidFill>
                  <a:schemeClr val="tx1"/>
                </a:solidFill>
                <a:latin typeface="+mn-lt"/>
                <a:ea typeface="+mn-ea"/>
                <a:cs typeface="+mn-cs"/>
                <a:hlinkClick r:id="rId17" tooltip="טורקיה"/>
              </a:rPr>
              <a:t>טורקיה</a:t>
            </a:r>
            <a:r>
              <a:rPr lang="he-IL" sz="1200" b="0" i="0" kern="1200" dirty="0" smtClean="0">
                <a:solidFill>
                  <a:schemeClr val="tx1"/>
                </a:solidFill>
                <a:latin typeface="+mn-lt"/>
                <a:ea typeface="+mn-ea"/>
                <a:cs typeface="+mn-cs"/>
              </a:rPr>
              <a:t> לא התירו לעולים להיכנס לארץ, ומחירי הקרקעות בארץ האמירו.</a:t>
            </a:r>
          </a:p>
          <a:p>
            <a:pPr algn="r" rtl="1"/>
            <a:r>
              <a:rPr lang="he-IL" sz="1200" b="0" i="0" kern="1200" dirty="0" smtClean="0">
                <a:solidFill>
                  <a:schemeClr val="tx1"/>
                </a:solidFill>
                <a:latin typeface="+mn-lt"/>
                <a:ea typeface="+mn-ea"/>
                <a:cs typeface="+mn-cs"/>
              </a:rPr>
              <a:t>פינסקר נפטר ב- </a:t>
            </a:r>
            <a:r>
              <a:rPr lang="he-IL" sz="1200" b="0" i="0" kern="1200" dirty="0" smtClean="0">
                <a:solidFill>
                  <a:schemeClr val="tx1"/>
                </a:solidFill>
                <a:latin typeface="+mn-lt"/>
                <a:ea typeface="+mn-ea"/>
                <a:cs typeface="+mn-cs"/>
                <a:hlinkClick r:id="rId18" tooltip="1891"/>
              </a:rPr>
              <a:t>1891</a:t>
            </a:r>
            <a:r>
              <a:rPr lang="he-IL" sz="1200" b="0" i="0" kern="1200" dirty="0" smtClean="0">
                <a:solidFill>
                  <a:schemeClr val="tx1"/>
                </a:solidFill>
                <a:latin typeface="+mn-lt"/>
                <a:ea typeface="+mn-ea"/>
                <a:cs typeface="+mn-cs"/>
              </a:rPr>
              <a:t>, ולא נמצא לו מחליף הולם.</a:t>
            </a:r>
          </a:p>
          <a:p>
            <a:pPr algn="r" rtl="1"/>
            <a:r>
              <a:rPr lang="he-IL" sz="1200" b="1" i="0" kern="1200" dirty="0" smtClean="0">
                <a:solidFill>
                  <a:schemeClr val="tx1"/>
                </a:solidFill>
                <a:latin typeface="+mn-lt"/>
                <a:ea typeface="+mn-ea"/>
                <a:cs typeface="+mn-cs"/>
              </a:rPr>
              <a:t>תנועת "חובבי-ציון" הייתה הבסיס להקמת התנועה הציונית שנוסדה ב</a:t>
            </a:r>
            <a:r>
              <a:rPr lang="he-IL" sz="1200" b="1" i="0" kern="1200" dirty="0" smtClean="0">
                <a:solidFill>
                  <a:schemeClr val="tx1"/>
                </a:solidFill>
                <a:latin typeface="+mn-lt"/>
                <a:ea typeface="+mn-ea"/>
                <a:cs typeface="+mn-cs"/>
                <a:hlinkClick r:id="rId19" tooltip="הקונגרס הציוני"/>
              </a:rPr>
              <a:t>קונגרס הציוני</a:t>
            </a:r>
            <a:r>
              <a:rPr lang="he-IL" sz="1200" b="1" i="0" kern="1200" dirty="0" smtClean="0">
                <a:solidFill>
                  <a:schemeClr val="tx1"/>
                </a:solidFill>
                <a:latin typeface="+mn-lt"/>
                <a:ea typeface="+mn-ea"/>
                <a:cs typeface="+mn-cs"/>
              </a:rPr>
              <a:t> הראשון ב</a:t>
            </a:r>
            <a:r>
              <a:rPr lang="he-IL" sz="1200" b="1" i="0" kern="1200" dirty="0" smtClean="0">
                <a:solidFill>
                  <a:schemeClr val="tx1"/>
                </a:solidFill>
                <a:latin typeface="+mn-lt"/>
                <a:ea typeface="+mn-ea"/>
                <a:cs typeface="+mn-cs"/>
                <a:hlinkClick r:id="rId20" tooltip="בזל"/>
              </a:rPr>
              <a:t>בזל</a:t>
            </a:r>
            <a:r>
              <a:rPr lang="he-IL" sz="1200" b="1" i="0" kern="1200" dirty="0" smtClean="0">
                <a:solidFill>
                  <a:schemeClr val="tx1"/>
                </a:solidFill>
                <a:latin typeface="+mn-lt"/>
                <a:ea typeface="+mn-ea"/>
                <a:cs typeface="+mn-cs"/>
              </a:rPr>
              <a:t>.</a:t>
            </a:r>
          </a:p>
          <a:p>
            <a:pPr algn="r" rtl="1"/>
            <a:r>
              <a:rPr lang="he-IL" sz="1200" b="1" i="0" kern="1200" dirty="0" smtClean="0">
                <a:solidFill>
                  <a:schemeClr val="tx1"/>
                </a:solidFill>
                <a:latin typeface="+mn-lt"/>
                <a:ea typeface="+mn-ea"/>
                <a:cs typeface="+mn-cs"/>
              </a:rPr>
              <a:t>התנועה גרמה לעליית יהודים לארץ ישראל וליישוב הארץ.</a:t>
            </a:r>
          </a:p>
          <a:p>
            <a:pPr algn="r" rtl="1"/>
            <a:r>
              <a:rPr lang="he-IL" sz="1200" b="1" i="0" kern="1200" dirty="0" smtClean="0">
                <a:solidFill>
                  <a:schemeClr val="tx1"/>
                </a:solidFill>
                <a:latin typeface="+mn-lt"/>
                <a:ea typeface="+mn-ea"/>
                <a:cs typeface="+mn-cs"/>
              </a:rPr>
              <a:t>ארץ ישראל קיבלה מעמד של יעד בלעדי לתנועה הלאומית היהודית.</a:t>
            </a:r>
          </a:p>
          <a:p>
            <a:pPr algn="r" rtl="1"/>
            <a:r>
              <a:rPr lang="he-IL" sz="1200" b="1" i="0" kern="1200" dirty="0" smtClean="0">
                <a:solidFill>
                  <a:schemeClr val="tx1"/>
                </a:solidFill>
                <a:latin typeface="+mn-lt"/>
                <a:ea typeface="+mn-ea"/>
                <a:cs typeface="+mn-cs"/>
              </a:rPr>
              <a:t>התנועה הכשירה מנהיגים וארגונים ציוניים.</a:t>
            </a:r>
          </a:p>
          <a:p>
            <a:pPr algn="r" rtl="1"/>
            <a:r>
              <a:rPr lang="he-IL" sz="1200" b="1" i="0" kern="1200" dirty="0" smtClean="0">
                <a:solidFill>
                  <a:schemeClr val="tx1"/>
                </a:solidFill>
                <a:latin typeface="+mn-lt"/>
                <a:ea typeface="+mn-ea"/>
                <a:cs typeface="+mn-cs"/>
              </a:rPr>
              <a:t>"חובבי ציון" הקימו את המושבות הראשונות בארץ כבסיס להתיישבות.</a:t>
            </a:r>
          </a:p>
          <a:p>
            <a:pPr algn="r" rtl="1"/>
            <a:endParaRPr lang="he-IL" sz="1200" b="0" i="0" kern="1200" dirty="0" smtClean="0">
              <a:solidFill>
                <a:schemeClr val="tx1"/>
              </a:solidFill>
              <a:latin typeface="+mn-lt"/>
              <a:ea typeface="+mn-ea"/>
              <a:cs typeface="+mn-cs"/>
            </a:endParaRPr>
          </a:p>
          <a:p>
            <a:pPr algn="r" rtl="1"/>
            <a:endParaRPr lang="he-IL"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A3791D8-F360-4E6E-8EE0-19039A17A4F3}" type="slidenum">
              <a:rPr lang="en-US" smtClean="0"/>
              <a:pPr/>
              <a:t>11</a:t>
            </a:fld>
            <a:endParaRPr lang="en-US"/>
          </a:p>
        </p:txBody>
      </p:sp>
    </p:spTree>
    <p:extLst>
      <p:ext uri="{BB962C8B-B14F-4D97-AF65-F5344CB8AC3E}">
        <p14:creationId xmlns:p14="http://schemas.microsoft.com/office/powerpoint/2010/main" val="806697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sz="1200" b="0" i="0" kern="1200" dirty="0" smtClean="0">
                <a:solidFill>
                  <a:schemeClr val="tx1"/>
                </a:solidFill>
                <a:latin typeface="+mn-lt"/>
                <a:ea typeface="+mn-ea"/>
                <a:cs typeface="+mn-cs"/>
              </a:rPr>
              <a:t>הרצל נולד בעיר פשט (כיום חלק מבודפשט), שבילדותו של הרצל הפכה לבירת המשנה של הקיסרות ה</a:t>
            </a:r>
            <a:r>
              <a:rPr lang="he-IL" sz="1200" b="0" i="0" kern="1200" dirty="0" smtClean="0">
                <a:solidFill>
                  <a:schemeClr val="tx1"/>
                </a:solidFill>
                <a:latin typeface="+mn-lt"/>
                <a:ea typeface="+mn-ea"/>
                <a:cs typeface="+mn-cs"/>
                <a:hlinkClick r:id="rId3" tooltip="אוסטרו-הונגריה"/>
              </a:rPr>
              <a:t>אוסטרו-הונגרית</a:t>
            </a:r>
            <a:r>
              <a:rPr lang="he-IL" sz="1200" b="0" i="0" kern="1200" dirty="0" smtClean="0">
                <a:solidFill>
                  <a:schemeClr val="tx1"/>
                </a:solidFill>
                <a:latin typeface="+mn-lt"/>
                <a:ea typeface="+mn-ea"/>
                <a:cs typeface="+mn-cs"/>
              </a:rPr>
              <a:t> (וכיום </a:t>
            </a:r>
            <a:r>
              <a:rPr lang="he-IL" sz="1200" b="0" i="0" kern="1200" dirty="0" smtClean="0">
                <a:solidFill>
                  <a:schemeClr val="tx1"/>
                </a:solidFill>
                <a:latin typeface="+mn-lt"/>
                <a:ea typeface="+mn-ea"/>
                <a:cs typeface="+mn-cs"/>
                <a:hlinkClick r:id="rId4" tooltip="עיר בירה"/>
              </a:rPr>
              <a:t>בירת</a:t>
            </a:r>
            <a:r>
              <a:rPr lang="he-IL" sz="1200" b="0" i="0" kern="1200" dirty="0" smtClean="0">
                <a:solidFill>
                  <a:schemeClr val="tx1"/>
                </a:solidFill>
                <a:latin typeface="+mn-lt"/>
                <a:ea typeface="+mn-ea"/>
                <a:cs typeface="+mn-cs"/>
              </a:rPr>
              <a:t> </a:t>
            </a:r>
            <a:r>
              <a:rPr lang="he-IL" sz="1200" b="0" i="0" kern="1200" dirty="0" smtClean="0">
                <a:solidFill>
                  <a:schemeClr val="tx1"/>
                </a:solidFill>
                <a:latin typeface="+mn-lt"/>
                <a:ea typeface="+mn-ea"/>
                <a:cs typeface="+mn-cs"/>
                <a:hlinkClick r:id="rId5" tooltip="הונגריה"/>
              </a:rPr>
              <a:t>הונגריה</a:t>
            </a:r>
            <a:r>
              <a:rPr lang="he-IL" sz="1200" b="0" i="0" kern="1200" dirty="0" smtClean="0">
                <a:solidFill>
                  <a:schemeClr val="tx1"/>
                </a:solidFill>
                <a:latin typeface="+mn-lt"/>
                <a:ea typeface="+mn-ea"/>
                <a:cs typeface="+mn-cs"/>
              </a:rPr>
              <a:t>). בני משפחתו הושפעה מ</a:t>
            </a:r>
            <a:r>
              <a:rPr lang="he-IL" sz="1200" b="0" i="0" kern="1200" dirty="0" smtClean="0">
                <a:solidFill>
                  <a:schemeClr val="tx1"/>
                </a:solidFill>
                <a:latin typeface="+mn-lt"/>
                <a:ea typeface="+mn-ea"/>
                <a:cs typeface="+mn-cs"/>
                <a:hlinkClick r:id="rId6" tooltip="תנועת ההשכלה היהודית"/>
              </a:rPr>
              <a:t>תנועת ההשכלה היהודית</a:t>
            </a:r>
            <a:r>
              <a:rPr lang="he-IL" sz="1200" b="0" i="0" kern="1200" dirty="0" smtClean="0">
                <a:solidFill>
                  <a:schemeClr val="tx1"/>
                </a:solidFill>
                <a:latin typeface="+mn-lt"/>
                <a:ea typeface="+mn-ea"/>
                <a:cs typeface="+mn-cs"/>
              </a:rPr>
              <a:t> והייתה </a:t>
            </a:r>
            <a:r>
              <a:rPr lang="he-IL" sz="1200" b="0" i="0" kern="1200" dirty="0" smtClean="0">
                <a:solidFill>
                  <a:schemeClr val="tx1"/>
                </a:solidFill>
                <a:latin typeface="+mn-lt"/>
                <a:ea typeface="+mn-ea"/>
                <a:cs typeface="+mn-cs"/>
                <a:hlinkClick r:id="rId7" tooltip="התבוללות"/>
              </a:rPr>
              <a:t>מעורה</a:t>
            </a:r>
            <a:r>
              <a:rPr lang="he-IL" sz="1200" b="0" i="0" kern="1200" dirty="0" smtClean="0">
                <a:solidFill>
                  <a:schemeClr val="tx1"/>
                </a:solidFill>
                <a:latin typeface="+mn-lt"/>
                <a:ea typeface="+mn-ea"/>
                <a:cs typeface="+mn-cs"/>
              </a:rPr>
              <a:t> בחברה הכללית. אמו הייתה בת למשפחה</a:t>
            </a:r>
            <a:r>
              <a:rPr lang="he-IL" sz="1200" b="0" i="0" kern="1200" dirty="0" smtClean="0">
                <a:solidFill>
                  <a:schemeClr val="tx1"/>
                </a:solidFill>
                <a:latin typeface="+mn-lt"/>
                <a:ea typeface="+mn-ea"/>
                <a:cs typeface="+mn-cs"/>
                <a:hlinkClick r:id="rId8" tooltip="יהדות אשכנז"/>
              </a:rPr>
              <a:t>אשכנזית</a:t>
            </a:r>
            <a:r>
              <a:rPr lang="he-IL" sz="1200" b="0" i="0" kern="1200" dirty="0" smtClean="0">
                <a:solidFill>
                  <a:schemeClr val="tx1"/>
                </a:solidFill>
                <a:latin typeface="+mn-lt"/>
                <a:ea typeface="+mn-ea"/>
                <a:cs typeface="+mn-cs"/>
              </a:rPr>
              <a:t> משכילה ומעורה בתרבות ובספרות הגרמנית. אביו, יעקב הרצל, שימש פרק זמן בתפקיד מנהל "בנק הונגריה", ועסק גם ב</a:t>
            </a:r>
            <a:r>
              <a:rPr lang="he-IL" sz="1200" b="0" i="0" kern="1200" dirty="0" smtClean="0">
                <a:solidFill>
                  <a:schemeClr val="tx1"/>
                </a:solidFill>
                <a:latin typeface="+mn-lt"/>
                <a:ea typeface="+mn-ea"/>
                <a:cs typeface="+mn-cs"/>
                <a:hlinkClick r:id="rId9" tooltip="מסחר"/>
              </a:rPr>
              <a:t>מסחר</a:t>
            </a:r>
            <a:r>
              <a:rPr lang="he-IL" sz="1200" b="0" i="0" kern="1200" dirty="0" smtClean="0">
                <a:solidFill>
                  <a:schemeClr val="tx1"/>
                </a:solidFill>
                <a:latin typeface="+mn-lt"/>
                <a:ea typeface="+mn-ea"/>
                <a:cs typeface="+mn-cs"/>
              </a:rPr>
              <a:t> בעצי יערות. המשפחה הייתה אמידה.</a:t>
            </a:r>
            <a:r>
              <a:rPr lang="he-IL" sz="1200" b="0" i="0" kern="1200" baseline="0" dirty="0" smtClean="0">
                <a:solidFill>
                  <a:schemeClr val="tx1"/>
                </a:solidFill>
                <a:latin typeface="+mn-lt"/>
                <a:ea typeface="+mn-ea"/>
                <a:cs typeface="+mn-cs"/>
              </a:rPr>
              <a:t> </a:t>
            </a:r>
            <a:r>
              <a:rPr lang="he-IL" sz="1200" b="0" i="0" kern="1200" dirty="0" smtClean="0">
                <a:solidFill>
                  <a:schemeClr val="tx1"/>
                </a:solidFill>
                <a:latin typeface="+mn-lt"/>
                <a:ea typeface="+mn-ea"/>
                <a:cs typeface="+mn-cs"/>
              </a:rPr>
              <a:t>הרצל נולד והתגורר בילדותו בבודפשט, הונגריה.</a:t>
            </a:r>
            <a:r>
              <a:rPr lang="he-IL" sz="1200" b="0" i="0" kern="1200" baseline="0" dirty="0" smtClean="0">
                <a:solidFill>
                  <a:schemeClr val="tx1"/>
                </a:solidFill>
                <a:latin typeface="+mn-lt"/>
                <a:ea typeface="+mn-ea"/>
                <a:cs typeface="+mn-cs"/>
              </a:rPr>
              <a:t> ת</a:t>
            </a:r>
            <a:r>
              <a:rPr lang="he-IL" sz="1200" b="0" i="0" kern="1200" dirty="0" smtClean="0">
                <a:solidFill>
                  <a:schemeClr val="tx1"/>
                </a:solidFill>
                <a:latin typeface="+mn-lt"/>
                <a:ea typeface="+mn-ea"/>
                <a:cs typeface="+mn-cs"/>
              </a:rPr>
              <a:t>חילה למד הרצל בבית ספר יסודי יהודי, ואחר כך ב</a:t>
            </a:r>
            <a:r>
              <a:rPr lang="he-IL" sz="1200" b="0" i="0" kern="1200" dirty="0" smtClean="0">
                <a:solidFill>
                  <a:schemeClr val="tx1"/>
                </a:solidFill>
                <a:latin typeface="+mn-lt"/>
                <a:ea typeface="+mn-ea"/>
                <a:cs typeface="+mn-cs"/>
                <a:hlinkClick r:id="rId10" tooltip="גימנסיה"/>
              </a:rPr>
              <a:t>גימנסיה</a:t>
            </a:r>
            <a:r>
              <a:rPr lang="he-IL" sz="1200" b="0" i="0" kern="1200" dirty="0" smtClean="0">
                <a:solidFill>
                  <a:schemeClr val="tx1"/>
                </a:solidFill>
                <a:latin typeface="+mn-lt"/>
                <a:ea typeface="+mn-ea"/>
                <a:cs typeface="+mn-cs"/>
              </a:rPr>
              <a:t> ריאלית ציבורית.‏</a:t>
            </a:r>
            <a:r>
              <a:rPr lang="he-IL" sz="1200" b="0" i="0" kern="1200" baseline="30000" dirty="0" smtClean="0">
                <a:solidFill>
                  <a:schemeClr val="tx1"/>
                </a:solidFill>
                <a:latin typeface="+mn-lt"/>
                <a:ea typeface="+mn-ea"/>
                <a:cs typeface="+mn-cs"/>
                <a:hlinkClick r:id="rId11"/>
              </a:rPr>
              <a:t>[5]</a:t>
            </a:r>
            <a:r>
              <a:rPr lang="he-IL" sz="1200" b="0" i="0" kern="1200" dirty="0" smtClean="0">
                <a:solidFill>
                  <a:schemeClr val="tx1"/>
                </a:solidFill>
                <a:latin typeface="+mn-lt"/>
                <a:ea typeface="+mn-ea"/>
                <a:cs typeface="+mn-cs"/>
              </a:rPr>
              <a:t> אך החליט להפסיק את לימודיו במוסד זה בגלל האווירה העוינת כלפי יהודים בשל דתם שהוצגה כעבודת אלילים.‏</a:t>
            </a:r>
            <a:r>
              <a:rPr lang="he-IL" sz="1200" b="0" i="0" kern="1200" baseline="30000" dirty="0" smtClean="0">
                <a:solidFill>
                  <a:schemeClr val="tx1"/>
                </a:solidFill>
                <a:latin typeface="+mn-lt"/>
                <a:ea typeface="+mn-ea"/>
                <a:cs typeface="+mn-cs"/>
                <a:hlinkClick r:id="rId11"/>
              </a:rPr>
              <a:t>[6]</a:t>
            </a:r>
            <a:r>
              <a:rPr lang="he-IL" sz="1200" b="0" i="0" kern="1200" dirty="0" smtClean="0">
                <a:solidFill>
                  <a:schemeClr val="tx1"/>
                </a:solidFill>
                <a:latin typeface="+mn-lt"/>
                <a:ea typeface="+mn-ea"/>
                <a:cs typeface="+mn-cs"/>
              </a:rPr>
              <a:t> תקופת מה קיבל שיעורים פרטיים, ואחר כך, עבר ללמוד בין השנים 1876‏-1878 בגימנסיה היוקרתית ה</a:t>
            </a:r>
            <a:r>
              <a:rPr lang="he-IL" sz="1200" b="0" i="0" kern="1200" dirty="0" smtClean="0">
                <a:solidFill>
                  <a:schemeClr val="tx1"/>
                </a:solidFill>
                <a:latin typeface="+mn-lt"/>
                <a:ea typeface="+mn-ea"/>
                <a:cs typeface="+mn-cs"/>
                <a:hlinkClick r:id="rId12" tooltip="לותרניזם"/>
              </a:rPr>
              <a:t>לותרנית</a:t>
            </a:r>
            <a:r>
              <a:rPr lang="he-IL" sz="1200" b="0" i="0" kern="1200" dirty="0" smtClean="0">
                <a:solidFill>
                  <a:schemeClr val="tx1"/>
                </a:solidFill>
                <a:latin typeface="+mn-lt"/>
                <a:ea typeface="+mn-ea"/>
                <a:cs typeface="+mn-cs"/>
              </a:rPr>
              <a:t>, שבה כמעט מחצית התלמידים היו יהודים. ב-1884 סיים לימודי דוקטור למשפטים. הרצל עסק במקצועו רק שנה אחת, ומאז התמסר כמעט לגמרי ל</a:t>
            </a:r>
            <a:r>
              <a:rPr lang="he-IL" sz="1200" b="0" i="0" kern="1200" dirty="0" smtClean="0">
                <a:solidFill>
                  <a:schemeClr val="tx1"/>
                </a:solidFill>
                <a:latin typeface="+mn-lt"/>
                <a:ea typeface="+mn-ea"/>
                <a:cs typeface="+mn-cs"/>
                <a:hlinkClick r:id="rId13" tooltip="עיתונאות"/>
              </a:rPr>
              <a:t>עיתונאות</a:t>
            </a:r>
            <a:r>
              <a:rPr lang="he-IL" sz="1200" b="0" i="0" kern="1200" dirty="0" smtClean="0">
                <a:solidFill>
                  <a:schemeClr val="tx1"/>
                </a:solidFill>
                <a:latin typeface="+mn-lt"/>
                <a:ea typeface="+mn-ea"/>
                <a:cs typeface="+mn-cs"/>
              </a:rPr>
              <a:t>, ל</a:t>
            </a:r>
            <a:r>
              <a:rPr lang="he-IL" sz="1200" b="0" i="0" kern="1200" dirty="0" smtClean="0">
                <a:solidFill>
                  <a:schemeClr val="tx1"/>
                </a:solidFill>
                <a:latin typeface="+mn-lt"/>
                <a:ea typeface="+mn-ea"/>
                <a:cs typeface="+mn-cs"/>
                <a:hlinkClick r:id="rId14" tooltip="תיאטרון"/>
              </a:rPr>
              <a:t>תיאטרון</a:t>
            </a:r>
            <a:r>
              <a:rPr lang="he-IL" sz="1200" b="0" i="0" kern="1200" dirty="0" smtClean="0">
                <a:solidFill>
                  <a:schemeClr val="tx1"/>
                </a:solidFill>
                <a:latin typeface="+mn-lt"/>
                <a:ea typeface="+mn-ea"/>
                <a:cs typeface="+mn-cs"/>
              </a:rPr>
              <a:t> ול</a:t>
            </a:r>
            <a:r>
              <a:rPr lang="he-IL" sz="1200" b="0" i="0" kern="1200" dirty="0" smtClean="0">
                <a:solidFill>
                  <a:schemeClr val="tx1"/>
                </a:solidFill>
                <a:latin typeface="+mn-lt"/>
                <a:ea typeface="+mn-ea"/>
                <a:cs typeface="+mn-cs"/>
                <a:hlinkClick r:id="rId15" tooltip="ספרות"/>
              </a:rPr>
              <a:t>ספרות</a:t>
            </a:r>
            <a:r>
              <a:rPr lang="he-IL" sz="1200" b="0" i="0" kern="1200" dirty="0" smtClean="0">
                <a:solidFill>
                  <a:schemeClr val="tx1"/>
                </a:solidFill>
                <a:latin typeface="+mn-lt"/>
                <a:ea typeface="+mn-ea"/>
                <a:cs typeface="+mn-cs"/>
              </a:rPr>
              <a:t>. לדבריו, עזב את מקצוע המשפטים בגלל "</a:t>
            </a:r>
            <a:r>
              <a:rPr lang="he-IL" sz="1200" b="0" i="0" kern="1200" dirty="0" smtClean="0">
                <a:solidFill>
                  <a:schemeClr val="tx1"/>
                </a:solidFill>
                <a:latin typeface="+mn-lt"/>
                <a:ea typeface="+mn-ea"/>
                <a:cs typeface="+mn-cs"/>
                <a:hlinkClick r:id="rId16" tooltip="תקרת הזכוכית"/>
              </a:rPr>
              <a:t>תקרת הזכוכית</a:t>
            </a:r>
            <a:r>
              <a:rPr lang="he-IL" sz="1200" b="0" i="0" kern="1200" dirty="0" smtClean="0">
                <a:solidFill>
                  <a:schemeClr val="tx1"/>
                </a:solidFill>
                <a:latin typeface="+mn-lt"/>
                <a:ea typeface="+mn-ea"/>
                <a:cs typeface="+mn-cs"/>
              </a:rPr>
              <a:t>" שמנעה קידום יהודים שעסקו במקצוע.</a:t>
            </a:r>
            <a:endParaRPr lang="en-US" dirty="0"/>
          </a:p>
        </p:txBody>
      </p:sp>
      <p:sp>
        <p:nvSpPr>
          <p:cNvPr id="4" name="Slide Number Placeholder 3"/>
          <p:cNvSpPr>
            <a:spLocks noGrp="1"/>
          </p:cNvSpPr>
          <p:nvPr>
            <p:ph type="sldNum" sz="quarter" idx="10"/>
          </p:nvPr>
        </p:nvSpPr>
        <p:spPr/>
        <p:txBody>
          <a:bodyPr/>
          <a:lstStyle/>
          <a:p>
            <a:fld id="{7A3791D8-F360-4E6E-8EE0-19039A17A4F3}" type="slidenum">
              <a:rPr lang="en-US" smtClean="0"/>
              <a:pPr/>
              <a:t>13</a:t>
            </a:fld>
            <a:endParaRPr lang="en-US"/>
          </a:p>
        </p:txBody>
      </p:sp>
    </p:spTree>
    <p:extLst>
      <p:ext uri="{BB962C8B-B14F-4D97-AF65-F5344CB8AC3E}">
        <p14:creationId xmlns:p14="http://schemas.microsoft.com/office/powerpoint/2010/main" val="9903762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sz="1200" b="1" i="0" kern="1200" dirty="0" smtClean="0">
                <a:solidFill>
                  <a:schemeClr val="tx1"/>
                </a:solidFill>
                <a:latin typeface="+mn-lt"/>
                <a:ea typeface="+mn-ea"/>
                <a:cs typeface="+mn-cs"/>
              </a:rPr>
              <a:t>מדינת היהודים</a:t>
            </a:r>
            <a:r>
              <a:rPr lang="he-IL" sz="1200" b="0" i="0" kern="1200" dirty="0" smtClean="0">
                <a:solidFill>
                  <a:schemeClr val="tx1"/>
                </a:solidFill>
                <a:latin typeface="+mn-lt"/>
                <a:ea typeface="+mn-ea"/>
                <a:cs typeface="+mn-cs"/>
              </a:rPr>
              <a:t> (ב</a:t>
            </a:r>
            <a:r>
              <a:rPr lang="he-IL" sz="1200" b="0" i="0" kern="1200" dirty="0" smtClean="0">
                <a:solidFill>
                  <a:schemeClr val="tx1"/>
                </a:solidFill>
                <a:latin typeface="+mn-lt"/>
                <a:ea typeface="+mn-ea"/>
                <a:cs typeface="+mn-cs"/>
                <a:hlinkClick r:id="rId3" tooltip="גרמנית"/>
              </a:rPr>
              <a:t>גרמנית</a:t>
            </a:r>
            <a:r>
              <a:rPr lang="he-IL" sz="1200" b="0" i="0" kern="1200" dirty="0" smtClean="0">
                <a:solidFill>
                  <a:schemeClr val="tx1"/>
                </a:solidFill>
                <a:latin typeface="+mn-lt"/>
                <a:ea typeface="+mn-ea"/>
                <a:cs typeface="+mn-cs"/>
              </a:rPr>
              <a:t>: </a:t>
            </a:r>
            <a:r>
              <a:rPr lang="en-US" sz="1200" b="1" i="0" kern="1200" dirty="0" err="1" smtClean="0">
                <a:solidFill>
                  <a:schemeClr val="tx1"/>
                </a:solidFill>
                <a:latin typeface="+mn-lt"/>
                <a:ea typeface="+mn-ea"/>
                <a:cs typeface="+mn-cs"/>
              </a:rPr>
              <a:t>Der</a:t>
            </a:r>
            <a:r>
              <a:rPr lang="en-US" sz="1200" b="1" i="0" kern="1200" dirty="0" smtClean="0">
                <a:solidFill>
                  <a:schemeClr val="tx1"/>
                </a:solidFill>
                <a:latin typeface="+mn-lt"/>
                <a:ea typeface="+mn-ea"/>
                <a:cs typeface="+mn-cs"/>
              </a:rPr>
              <a:t> </a:t>
            </a:r>
            <a:r>
              <a:rPr lang="en-US" sz="1200" b="1" i="0" kern="1200" dirty="0" err="1" smtClean="0">
                <a:solidFill>
                  <a:schemeClr val="tx1"/>
                </a:solidFill>
                <a:latin typeface="+mn-lt"/>
                <a:ea typeface="+mn-ea"/>
                <a:cs typeface="+mn-cs"/>
              </a:rPr>
              <a:t>Judenstaat</a:t>
            </a:r>
            <a:r>
              <a:rPr lang="en-US" sz="1200" b="0" i="0" kern="1200" dirty="0" smtClean="0">
                <a:solidFill>
                  <a:schemeClr val="tx1"/>
                </a:solidFill>
                <a:latin typeface="+mn-lt"/>
                <a:ea typeface="+mn-ea"/>
                <a:cs typeface="+mn-cs"/>
              </a:rPr>
              <a:t>) </a:t>
            </a:r>
            <a:r>
              <a:rPr lang="he-IL" sz="1200" b="0" i="0" kern="1200" dirty="0" smtClean="0">
                <a:solidFill>
                  <a:schemeClr val="tx1"/>
                </a:solidFill>
                <a:latin typeface="+mn-lt"/>
                <a:ea typeface="+mn-ea"/>
                <a:cs typeface="+mn-cs"/>
              </a:rPr>
              <a:t>הוא </a:t>
            </a:r>
            <a:r>
              <a:rPr lang="he-IL" sz="1200" b="0" i="0" kern="1200" dirty="0" smtClean="0">
                <a:solidFill>
                  <a:schemeClr val="tx1"/>
                </a:solidFill>
                <a:latin typeface="+mn-lt"/>
                <a:ea typeface="+mn-ea"/>
                <a:cs typeface="+mn-cs"/>
                <a:hlinkClick r:id="rId4" tooltip="ספר"/>
              </a:rPr>
              <a:t>ספר</a:t>
            </a:r>
            <a:r>
              <a:rPr lang="he-IL" sz="1200" b="0" i="0" kern="1200" dirty="0" smtClean="0">
                <a:solidFill>
                  <a:schemeClr val="tx1"/>
                </a:solidFill>
                <a:latin typeface="+mn-lt"/>
                <a:ea typeface="+mn-ea"/>
                <a:cs typeface="+mn-cs"/>
              </a:rPr>
              <a:t> מאת </a:t>
            </a:r>
            <a:r>
              <a:rPr lang="he-IL" sz="1200" b="0" i="0" kern="1200" dirty="0" smtClean="0">
                <a:solidFill>
                  <a:schemeClr val="tx1"/>
                </a:solidFill>
                <a:latin typeface="+mn-lt"/>
                <a:ea typeface="+mn-ea"/>
                <a:cs typeface="+mn-cs"/>
                <a:hlinkClick r:id="rId5" tooltip="בנימין זאב הרצל"/>
              </a:rPr>
              <a:t>בנימין זאב הרצל</a:t>
            </a:r>
            <a:r>
              <a:rPr lang="he-IL" sz="1200" b="0" i="0" kern="1200" dirty="0" smtClean="0">
                <a:solidFill>
                  <a:schemeClr val="tx1"/>
                </a:solidFill>
                <a:latin typeface="+mn-lt"/>
                <a:ea typeface="+mn-ea"/>
                <a:cs typeface="+mn-cs"/>
              </a:rPr>
              <a:t>, בו הוא משרטט את חזונו ל</a:t>
            </a:r>
            <a:r>
              <a:rPr lang="he-IL" sz="1200" b="0" i="0" kern="1200" dirty="0" smtClean="0">
                <a:solidFill>
                  <a:schemeClr val="tx1"/>
                </a:solidFill>
                <a:latin typeface="+mn-lt"/>
                <a:ea typeface="+mn-ea"/>
                <a:cs typeface="+mn-cs"/>
                <a:hlinkClick r:id="rId6" tooltip="מדינה"/>
              </a:rPr>
              <a:t>מדינת</a:t>
            </a:r>
            <a:r>
              <a:rPr lang="he-IL" sz="1200" b="0" i="0" kern="1200" dirty="0" smtClean="0">
                <a:solidFill>
                  <a:schemeClr val="tx1"/>
                </a:solidFill>
                <a:latin typeface="+mn-lt"/>
                <a:ea typeface="+mn-ea"/>
                <a:cs typeface="+mn-cs"/>
              </a:rPr>
              <a:t> </a:t>
            </a:r>
            <a:r>
              <a:rPr lang="he-IL" sz="1200" b="0" i="0" kern="1200" dirty="0" smtClean="0">
                <a:solidFill>
                  <a:schemeClr val="tx1"/>
                </a:solidFill>
                <a:latin typeface="+mn-lt"/>
                <a:ea typeface="+mn-ea"/>
                <a:cs typeface="+mn-cs"/>
                <a:hlinkClick r:id="rId7" tooltip="יהודים"/>
              </a:rPr>
              <a:t>יהודים</a:t>
            </a:r>
            <a:r>
              <a:rPr lang="he-IL" sz="1200" b="0" i="0" kern="1200" dirty="0" smtClean="0">
                <a:solidFill>
                  <a:schemeClr val="tx1"/>
                </a:solidFill>
                <a:latin typeface="+mn-lt"/>
                <a:ea typeface="+mn-ea"/>
                <a:cs typeface="+mn-cs"/>
              </a:rPr>
              <a:t> יצרנית. בספר מתאר הרצל כיצד הוא רואה את מדינת היהודים העתידה לקום, בפירוט רב עד כדי התייחסות לשעות העבודה שיהיו נהוגות בה. הספר </a:t>
            </a:r>
            <a:r>
              <a:rPr lang="he-IL" sz="1200" b="0" i="0" kern="1200" dirty="0" smtClean="0">
                <a:solidFill>
                  <a:schemeClr val="tx1"/>
                </a:solidFill>
                <a:latin typeface="+mn-lt"/>
                <a:ea typeface="+mn-ea"/>
                <a:cs typeface="+mn-cs"/>
                <a:hlinkClick r:id="rId8" tooltip="הוצאה לאור"/>
              </a:rPr>
              <a:t>יצא לאור</a:t>
            </a:r>
            <a:r>
              <a:rPr lang="he-IL" sz="1200" b="0" i="0" kern="1200" dirty="0" smtClean="0">
                <a:solidFill>
                  <a:schemeClr val="tx1"/>
                </a:solidFill>
                <a:latin typeface="+mn-lt"/>
                <a:ea typeface="+mn-ea"/>
                <a:cs typeface="+mn-cs"/>
              </a:rPr>
              <a:t> ב</a:t>
            </a:r>
            <a:r>
              <a:rPr lang="he-IL" sz="1200" b="0" i="0" kern="1200" dirty="0" smtClean="0">
                <a:solidFill>
                  <a:schemeClr val="tx1"/>
                </a:solidFill>
                <a:latin typeface="+mn-lt"/>
                <a:ea typeface="+mn-ea"/>
                <a:cs typeface="+mn-cs"/>
                <a:hlinkClick r:id="rId9" tooltip="וינה"/>
              </a:rPr>
              <a:t>ווינה</a:t>
            </a:r>
            <a:r>
              <a:rPr lang="he-IL" sz="1200" b="0" i="0" kern="1200" dirty="0" smtClean="0">
                <a:solidFill>
                  <a:schemeClr val="tx1"/>
                </a:solidFill>
                <a:latin typeface="+mn-lt"/>
                <a:ea typeface="+mn-ea"/>
                <a:cs typeface="+mn-cs"/>
              </a:rPr>
              <a:t> וב</a:t>
            </a:r>
            <a:r>
              <a:rPr lang="he-IL" sz="1200" b="0" i="0" kern="1200" dirty="0" smtClean="0">
                <a:solidFill>
                  <a:schemeClr val="tx1"/>
                </a:solidFill>
                <a:latin typeface="+mn-lt"/>
                <a:ea typeface="+mn-ea"/>
                <a:cs typeface="+mn-cs"/>
                <a:hlinkClick r:id="rId10" tooltip="לייפציג"/>
              </a:rPr>
              <a:t>לייפציג</a:t>
            </a:r>
            <a:r>
              <a:rPr lang="he-IL" sz="1200" b="0" i="0" kern="1200" dirty="0" smtClean="0">
                <a:solidFill>
                  <a:schemeClr val="tx1"/>
                </a:solidFill>
                <a:latin typeface="+mn-lt"/>
                <a:ea typeface="+mn-ea"/>
                <a:cs typeface="+mn-cs"/>
              </a:rPr>
              <a:t>בהוצאת מ' ברייטנשטיין ב-</a:t>
            </a:r>
            <a:r>
              <a:rPr lang="he-IL" sz="1200" b="0" i="0" kern="1200" dirty="0" smtClean="0">
                <a:solidFill>
                  <a:schemeClr val="tx1"/>
                </a:solidFill>
                <a:latin typeface="+mn-lt"/>
                <a:ea typeface="+mn-ea"/>
                <a:cs typeface="+mn-cs"/>
                <a:hlinkClick r:id="rId11" tooltip="14 בפברואר"/>
              </a:rPr>
              <a:t>14 בפברואר</a:t>
            </a:r>
            <a:r>
              <a:rPr lang="he-IL" sz="1200" b="0" i="0" kern="1200" dirty="0" smtClean="0">
                <a:solidFill>
                  <a:schemeClr val="tx1"/>
                </a:solidFill>
                <a:latin typeface="+mn-lt"/>
                <a:ea typeface="+mn-ea"/>
                <a:cs typeface="+mn-cs"/>
              </a:rPr>
              <a:t> </a:t>
            </a:r>
            <a:r>
              <a:rPr lang="he-IL" sz="1200" b="0" i="0" kern="1200" dirty="0" smtClean="0">
                <a:solidFill>
                  <a:schemeClr val="tx1"/>
                </a:solidFill>
                <a:latin typeface="+mn-lt"/>
                <a:ea typeface="+mn-ea"/>
                <a:cs typeface="+mn-cs"/>
                <a:hlinkClick r:id="rId12" tooltip="1896"/>
              </a:rPr>
              <a:t>1896</a:t>
            </a:r>
            <a:r>
              <a:rPr lang="he-IL" sz="1200" b="0" i="0" kern="1200" dirty="0" smtClean="0">
                <a:solidFill>
                  <a:schemeClr val="tx1"/>
                </a:solidFill>
                <a:latin typeface="+mn-lt"/>
                <a:ea typeface="+mn-ea"/>
                <a:cs typeface="+mn-cs"/>
              </a:rPr>
              <a:t>, כשנה וחצי לפני כינוסו של </a:t>
            </a:r>
            <a:r>
              <a:rPr lang="he-IL" sz="1200" b="0" i="0" kern="1200" dirty="0" smtClean="0">
                <a:solidFill>
                  <a:schemeClr val="tx1"/>
                </a:solidFill>
                <a:latin typeface="+mn-lt"/>
                <a:ea typeface="+mn-ea"/>
                <a:cs typeface="+mn-cs"/>
                <a:hlinkClick r:id="rId13" tooltip="הקונגרס הציוני הראשון"/>
              </a:rPr>
              <a:t>הקונגרס הציוני הראשון</a:t>
            </a:r>
            <a:r>
              <a:rPr lang="he-IL" sz="1200" b="0" i="0" kern="1200" dirty="0" smtClean="0">
                <a:solidFill>
                  <a:schemeClr val="tx1"/>
                </a:solidFill>
                <a:latin typeface="+mn-lt"/>
                <a:ea typeface="+mn-ea"/>
                <a:cs typeface="+mn-cs"/>
              </a:rPr>
              <a:t>. בספרו הדגיש שכדי להגשים את הרעיון יש להשיג הכרה בינלאומית ומשפטית בזכויות העם היהודי על ארץ משלו, מבלי לנקוב בשמה. ספר זה היווה בסיס לזרם ה</a:t>
            </a:r>
            <a:r>
              <a:rPr lang="he-IL" sz="1200" b="0" i="0" kern="1200" dirty="0" smtClean="0">
                <a:solidFill>
                  <a:schemeClr val="tx1"/>
                </a:solidFill>
                <a:latin typeface="+mn-lt"/>
                <a:ea typeface="+mn-ea"/>
                <a:cs typeface="+mn-cs"/>
                <a:hlinkClick r:id="rId14" tooltip="ציונות מדינית"/>
              </a:rPr>
              <a:t>ציונות המדינית</a:t>
            </a:r>
            <a:r>
              <a:rPr lang="he-IL" sz="1200" b="0" i="0" kern="1200" dirty="0" smtClean="0">
                <a:solidFill>
                  <a:schemeClr val="tx1"/>
                </a:solidFill>
                <a:latin typeface="+mn-lt"/>
                <a:ea typeface="+mn-ea"/>
                <a:cs typeface="+mn-cs"/>
              </a:rPr>
              <a:t>, שסברה שיש להשיג הכרה בינלאומית ומשפטית בזכויות העם היהודי על </a:t>
            </a:r>
            <a:r>
              <a:rPr lang="he-IL" sz="1200" b="0" i="0" kern="1200" dirty="0" smtClean="0">
                <a:solidFill>
                  <a:schemeClr val="tx1"/>
                </a:solidFill>
                <a:latin typeface="+mn-lt"/>
                <a:ea typeface="+mn-ea"/>
                <a:cs typeface="+mn-cs"/>
                <a:hlinkClick r:id="rId15" tooltip="ארץ ישראל"/>
              </a:rPr>
              <a:t>ארץ ישראל</a:t>
            </a:r>
            <a:r>
              <a:rPr lang="he-IL" sz="1200" b="0" i="0" kern="1200" dirty="0" smtClean="0">
                <a:solidFill>
                  <a:schemeClr val="tx1"/>
                </a:solidFill>
                <a:latin typeface="+mn-lt"/>
                <a:ea typeface="+mn-ea"/>
                <a:cs typeface="+mn-cs"/>
              </a:rPr>
              <a:t> קודם לתחילת ההתיישבות בפועל, הסדר מדיני שיבטיח את זכותם של היהודים על הארץ, ורק אחרי השגת ערובות חוקיות וזכויות פוליטיות להתיישבות ניתן יהיה להתחיל בהגירה (</a:t>
            </a:r>
            <a:r>
              <a:rPr lang="he-IL" sz="1200" b="0" i="0" kern="1200" dirty="0" smtClean="0">
                <a:solidFill>
                  <a:schemeClr val="tx1"/>
                </a:solidFill>
                <a:latin typeface="+mn-lt"/>
                <a:ea typeface="+mn-ea"/>
                <a:cs typeface="+mn-cs"/>
                <a:hlinkClick r:id="rId16" tooltip="עלייה"/>
              </a:rPr>
              <a:t>עלייה</a:t>
            </a:r>
            <a:r>
              <a:rPr lang="he-IL" sz="1200" b="0" i="0" kern="120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7A3791D8-F360-4E6E-8EE0-19039A17A4F3}" type="slidenum">
              <a:rPr lang="en-US" smtClean="0"/>
              <a:pPr/>
              <a:t>14</a:t>
            </a:fld>
            <a:endParaRPr lang="en-US"/>
          </a:p>
        </p:txBody>
      </p:sp>
    </p:spTree>
    <p:extLst>
      <p:ext uri="{BB962C8B-B14F-4D97-AF65-F5344CB8AC3E}">
        <p14:creationId xmlns:p14="http://schemas.microsoft.com/office/powerpoint/2010/main" val="18615256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sz="1200" b="0" i="0" kern="1200" dirty="0" smtClean="0">
                <a:solidFill>
                  <a:schemeClr val="tx1"/>
                </a:solidFill>
                <a:latin typeface="+mn-lt"/>
                <a:ea typeface="+mn-ea"/>
                <a:cs typeface="+mn-cs"/>
              </a:rPr>
              <a:t>תכנית באזל: (מקס נורדאו) שאיפה להקמת בית לאומי ליהודים בארץ ישראל, בהסכמתן של אומות העולם. בתוכנית לא נעשה שימוש במונח "מדינה" אלא "בית מולדת", מחשש לתגובת ה</a:t>
            </a:r>
            <a:r>
              <a:rPr lang="he-IL" sz="1200" b="0" i="0" kern="1200" dirty="0" smtClean="0">
                <a:solidFill>
                  <a:schemeClr val="tx1"/>
                </a:solidFill>
                <a:latin typeface="+mn-lt"/>
                <a:ea typeface="+mn-ea"/>
                <a:cs typeface="+mn-cs"/>
                <a:hlinkClick r:id="rId3" tooltip="האימפריה העות'מאנית"/>
              </a:rPr>
              <a:t>עות'מאנים</a:t>
            </a:r>
            <a:r>
              <a:rPr lang="he-IL" sz="1200" b="0" i="0" kern="1200" dirty="0" smtClean="0">
                <a:solidFill>
                  <a:schemeClr val="tx1"/>
                </a:solidFill>
                <a:latin typeface="+mn-lt"/>
                <a:ea typeface="+mn-ea"/>
                <a:cs typeface="+mn-cs"/>
              </a:rPr>
              <a:t> ששלטו באותה העת ב</a:t>
            </a:r>
            <a:r>
              <a:rPr lang="he-IL" sz="1200" b="0" i="0" kern="1200" dirty="0" smtClean="0">
                <a:solidFill>
                  <a:schemeClr val="tx1"/>
                </a:solidFill>
                <a:latin typeface="+mn-lt"/>
                <a:ea typeface="+mn-ea"/>
                <a:cs typeface="+mn-cs"/>
                <a:hlinkClick r:id="rId4" tooltip="ארץ ישראל"/>
              </a:rPr>
              <a:t>ארץ ישראל</a:t>
            </a:r>
            <a:r>
              <a:rPr lang="he-IL" sz="1200" b="0" i="0" kern="1200" dirty="0" smtClean="0">
                <a:solidFill>
                  <a:schemeClr val="tx1"/>
                </a:solidFill>
                <a:latin typeface="+mn-lt"/>
                <a:ea typeface="+mn-ea"/>
                <a:cs typeface="+mn-cs"/>
              </a:rPr>
              <a:t>ויכלו להתנכל ליהודים שם.</a:t>
            </a:r>
          </a:p>
          <a:p>
            <a:pPr algn="r" rtl="1"/>
            <a:r>
              <a:rPr lang="he-IL" b="1" dirty="0" smtClean="0"/>
              <a:t>הציונות שואפת להקים לעם היהודי מולדת חוקית בארץ ישראל. לשם השגת מטרה זו שוקל הקונגרס את הצעדים הבאים:</a:t>
            </a:r>
            <a:endParaRPr lang="he-IL" dirty="0" smtClean="0"/>
          </a:p>
          <a:p>
            <a:pPr algn="r" rtl="1"/>
            <a:r>
              <a:rPr lang="he-IL" dirty="0" smtClean="0"/>
              <a:t>קידום ענייני של התיישבותם בפלשתינה של חקלאים, פועלים ובעלי מלאכה יהודים.</a:t>
            </a:r>
          </a:p>
          <a:p>
            <a:pPr algn="r" rtl="1"/>
            <a:r>
              <a:rPr lang="he-IL" dirty="0" smtClean="0"/>
              <a:t>ארגונה וריכוזה של היהדות כולה באמצעות אירועים וגופים מתאימים, מקומיים וכלליים, לפי חוקי כל מדינה.</a:t>
            </a:r>
          </a:p>
          <a:p>
            <a:pPr algn="r" rtl="1"/>
            <a:r>
              <a:rPr lang="he-IL" dirty="0" smtClean="0"/>
              <a:t>חיזוק תחושת הלאום והמודעות הלאומית של היהודים.</a:t>
            </a:r>
          </a:p>
          <a:p>
            <a:pPr algn="r" rtl="1"/>
            <a:r>
              <a:rPr lang="he-IL" dirty="0" smtClean="0"/>
              <a:t>צעדים מכינים לשם השגת הסכמת הממשלות אשר דרושות לשם השגת מטרת הציונות.</a:t>
            </a:r>
          </a:p>
          <a:p>
            <a:r>
              <a:rPr lang="he-IL" dirty="0" smtClean="0"/>
              <a:t/>
            </a:r>
            <a:br>
              <a:rPr lang="he-IL" dirty="0" smtClean="0"/>
            </a:br>
            <a:endParaRPr lang="en-US" dirty="0"/>
          </a:p>
        </p:txBody>
      </p:sp>
      <p:sp>
        <p:nvSpPr>
          <p:cNvPr id="4" name="Slide Number Placeholder 3"/>
          <p:cNvSpPr>
            <a:spLocks noGrp="1"/>
          </p:cNvSpPr>
          <p:nvPr>
            <p:ph type="sldNum" sz="quarter" idx="10"/>
          </p:nvPr>
        </p:nvSpPr>
        <p:spPr/>
        <p:txBody>
          <a:bodyPr/>
          <a:lstStyle/>
          <a:p>
            <a:fld id="{7A3791D8-F360-4E6E-8EE0-19039A17A4F3}" type="slidenum">
              <a:rPr lang="en-US" smtClean="0"/>
              <a:pPr/>
              <a:t>16</a:t>
            </a:fld>
            <a:endParaRPr lang="en-US"/>
          </a:p>
        </p:txBody>
      </p:sp>
    </p:spTree>
    <p:extLst>
      <p:ext uri="{BB962C8B-B14F-4D97-AF65-F5344CB8AC3E}">
        <p14:creationId xmlns:p14="http://schemas.microsoft.com/office/powerpoint/2010/main" val="2400976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למימוש מטרה זו, הוקמו מוסדות השייכים לתנועה הציונית: בנק לאומי – "</a:t>
            </a:r>
            <a:r>
              <a:rPr lang="he-IL" sz="1200" kern="1200" dirty="0" smtClean="0">
                <a:solidFill>
                  <a:schemeClr val="tx1"/>
                </a:solidFill>
                <a:latin typeface="+mn-lt"/>
                <a:ea typeface="+mn-ea"/>
                <a:cs typeface="+mn-cs"/>
                <a:hlinkClick r:id="rId3" tooltip="אוצר התיישבות היהודים"/>
              </a:rPr>
              <a:t>אוצר התיישבות היהודים</a:t>
            </a:r>
            <a:r>
              <a:rPr lang="he-IL" dirty="0" smtClean="0"/>
              <a:t>", וב-</a:t>
            </a:r>
            <a:r>
              <a:rPr lang="he-IL" sz="1200" kern="1200" dirty="0" smtClean="0">
                <a:solidFill>
                  <a:schemeClr val="tx1"/>
                </a:solidFill>
                <a:latin typeface="+mn-lt"/>
                <a:ea typeface="+mn-ea"/>
                <a:cs typeface="+mn-cs"/>
                <a:hlinkClick r:id="rId4" tooltip="1902"/>
              </a:rPr>
              <a:t>1902</a:t>
            </a:r>
            <a:r>
              <a:rPr lang="he-IL" dirty="0" smtClean="0"/>
              <a:t> הוקם </a:t>
            </a:r>
            <a:r>
              <a:rPr lang="he-IL" sz="1200" kern="1200" dirty="0" smtClean="0">
                <a:solidFill>
                  <a:schemeClr val="tx1"/>
                </a:solidFill>
                <a:latin typeface="+mn-lt"/>
                <a:ea typeface="+mn-ea"/>
                <a:cs typeface="+mn-cs"/>
                <a:hlinkClick r:id="rId5" tooltip="בנק אנגלו-פלשתינה"/>
              </a:rPr>
              <a:t>בנק אנגלו-פלשתינה</a:t>
            </a:r>
            <a:r>
              <a:rPr lang="he-IL" dirty="0" smtClean="0"/>
              <a:t>ב</a:t>
            </a:r>
            <a:r>
              <a:rPr lang="he-IL" sz="1200" kern="1200" dirty="0" smtClean="0">
                <a:solidFill>
                  <a:schemeClr val="tx1"/>
                </a:solidFill>
                <a:latin typeface="+mn-lt"/>
                <a:ea typeface="+mn-ea"/>
                <a:cs typeface="+mn-cs"/>
                <a:hlinkClick r:id="rId6" tooltip="יפו"/>
              </a:rPr>
              <a:t>יפו</a:t>
            </a:r>
            <a:r>
              <a:rPr lang="he-IL" dirty="0" smtClean="0"/>
              <a:t>, כחברת-בת של הבנק בגולה, שנועד להיות קרן למימון הפעולות הכלכליות-חברתיות של התנועה הציונית; החלו פעולות התיישבות בארץ ישראל ונרכשו קרקעות בה על ידי </a:t>
            </a:r>
            <a:r>
              <a:rPr lang="he-IL" sz="1200" kern="1200" dirty="0" smtClean="0">
                <a:solidFill>
                  <a:schemeClr val="tx1"/>
                </a:solidFill>
                <a:latin typeface="+mn-lt"/>
                <a:ea typeface="+mn-ea"/>
                <a:cs typeface="+mn-cs"/>
                <a:hlinkClick r:id="rId7" tooltip="קרן קיימת לישראל"/>
              </a:rPr>
              <a:t>קרן קיימת לישראל</a:t>
            </a:r>
            <a:r>
              <a:rPr lang="he-IL" dirty="0" smtClean="0"/>
              <a:t> (</a:t>
            </a:r>
            <a:r>
              <a:rPr lang="he-IL" sz="1200" kern="1200" dirty="0" smtClean="0">
                <a:solidFill>
                  <a:schemeClr val="tx1"/>
                </a:solidFill>
                <a:latin typeface="+mn-lt"/>
                <a:ea typeface="+mn-ea"/>
                <a:cs typeface="+mn-cs"/>
                <a:hlinkClick r:id="rId8" tooltip="1901"/>
              </a:rPr>
              <a:t>1901</a:t>
            </a:r>
            <a:r>
              <a:rPr lang="he-IL" dirty="0" smtClean="0"/>
              <a:t>) ו</a:t>
            </a:r>
            <a:r>
              <a:rPr lang="he-IL" sz="1200" kern="1200" dirty="0" smtClean="0">
                <a:solidFill>
                  <a:schemeClr val="tx1"/>
                </a:solidFill>
                <a:latin typeface="+mn-lt"/>
                <a:ea typeface="+mn-ea"/>
                <a:cs typeface="+mn-cs"/>
                <a:hlinkClick r:id="rId9" tooltip="המשרד הארצישראלי"/>
              </a:rPr>
              <a:t>המשרד הארצישראלי</a:t>
            </a:r>
            <a:r>
              <a:rPr lang="he-IL" dirty="0" smtClean="0"/>
              <a:t> (</a:t>
            </a:r>
            <a:r>
              <a:rPr lang="he-IL" sz="1200" kern="1200" dirty="0" smtClean="0">
                <a:solidFill>
                  <a:schemeClr val="tx1"/>
                </a:solidFill>
                <a:latin typeface="+mn-lt"/>
                <a:ea typeface="+mn-ea"/>
                <a:cs typeface="+mn-cs"/>
                <a:hlinkClick r:id="rId10" tooltip="1907"/>
              </a:rPr>
              <a:t>1907</a:t>
            </a:r>
            <a:r>
              <a:rPr lang="he-IL" dirty="0" smtClean="0"/>
              <a:t>) בהנהגתו של </a:t>
            </a:r>
            <a:r>
              <a:rPr lang="he-IL" sz="1200" kern="1200" dirty="0" smtClean="0">
                <a:solidFill>
                  <a:schemeClr val="tx1"/>
                </a:solidFill>
                <a:latin typeface="+mn-lt"/>
                <a:ea typeface="+mn-ea"/>
                <a:cs typeface="+mn-cs"/>
                <a:hlinkClick r:id="rId11" tooltip="ארתור רופין"/>
              </a:rPr>
              <a:t>ארתור רופין</a:t>
            </a:r>
            <a:r>
              <a:rPr lang="he-IL" dirty="0" smtClean="0"/>
              <a:t>.</a:t>
            </a:r>
            <a:r>
              <a:rPr lang="he-IL" sz="1200" b="0" i="0" kern="1200" dirty="0" smtClean="0">
                <a:solidFill>
                  <a:schemeClr val="tx1"/>
                </a:solidFill>
                <a:latin typeface="+mn-lt"/>
                <a:ea typeface="+mn-ea"/>
                <a:cs typeface="+mn-cs"/>
              </a:rPr>
              <a:t>[</a:t>
            </a:r>
            <a:r>
              <a:rPr lang="he-IL" sz="1200" b="0" i="0" kern="1200" dirty="0" smtClean="0">
                <a:solidFill>
                  <a:schemeClr val="tx1"/>
                </a:solidFill>
                <a:latin typeface="+mn-lt"/>
                <a:ea typeface="+mn-ea"/>
                <a:cs typeface="+mn-cs"/>
                <a:hlinkClick r:id="rId12" tooltip="עריכת פסקה: קישורים חיצוניים"/>
              </a:rPr>
              <a:t>עריכה</a:t>
            </a:r>
            <a:r>
              <a:rPr lang="he-IL" sz="1200" b="0" i="0" kern="1200" dirty="0" smtClean="0">
                <a:solidFill>
                  <a:schemeClr val="tx1"/>
                </a:solidFill>
                <a:latin typeface="+mn-lt"/>
                <a:ea typeface="+mn-ea"/>
                <a:cs typeface="+mn-cs"/>
              </a:rPr>
              <a:t>]</a:t>
            </a:r>
            <a:br>
              <a:rPr lang="he-IL" sz="1200" b="0" i="0" kern="1200" dirty="0" smtClean="0">
                <a:solidFill>
                  <a:schemeClr val="tx1"/>
                </a:solidFill>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7A3791D8-F360-4E6E-8EE0-19039A17A4F3}" type="slidenum">
              <a:rPr lang="en-US" smtClean="0"/>
              <a:pPr/>
              <a:t>17</a:t>
            </a:fld>
            <a:endParaRPr lang="en-US"/>
          </a:p>
        </p:txBody>
      </p:sp>
    </p:spTree>
    <p:extLst>
      <p:ext uri="{BB962C8B-B14F-4D97-AF65-F5344CB8AC3E}">
        <p14:creationId xmlns:p14="http://schemas.microsoft.com/office/powerpoint/2010/main" val="807909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ECA056-7D3C-4DAF-BB42-8B63A31F044F}" type="datetimeFigureOut">
              <a:rPr lang="en-US" smtClean="0"/>
              <a:pPr/>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BDF15-A5F2-49B9-9C06-A748990E2A4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ECA056-7D3C-4DAF-BB42-8B63A31F044F}" type="datetimeFigureOut">
              <a:rPr lang="en-US" smtClean="0"/>
              <a:pPr/>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BDF15-A5F2-49B9-9C06-A748990E2A4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ECA056-7D3C-4DAF-BB42-8B63A31F044F}" type="datetimeFigureOut">
              <a:rPr lang="en-US" smtClean="0"/>
              <a:pPr/>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BDF15-A5F2-49B9-9C06-A748990E2A4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ECA056-7D3C-4DAF-BB42-8B63A31F044F}" type="datetimeFigureOut">
              <a:rPr lang="en-US" smtClean="0"/>
              <a:pPr/>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4BDF15-A5F2-49B9-9C06-A748990E2A4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ECA056-7D3C-4DAF-BB42-8B63A31F044F}" type="datetimeFigureOut">
              <a:rPr lang="en-US" smtClean="0"/>
              <a:pPr/>
              <a:t>1/25/2016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4BDF15-A5F2-49B9-9C06-A748990E2A4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ECA056-7D3C-4DAF-BB42-8B63A31F044F}" type="datetimeFigureOut">
              <a:rPr lang="en-US" smtClean="0"/>
              <a:pPr/>
              <a:t>1/25/2016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4BDF15-A5F2-49B9-9C06-A748990E2A4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ECA056-7D3C-4DAF-BB42-8B63A31F044F}" type="datetimeFigureOut">
              <a:rPr lang="en-US" smtClean="0"/>
              <a:pPr/>
              <a:t>1/25/2016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4BDF15-A5F2-49B9-9C06-A748990E2A4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ECA056-7D3C-4DAF-BB42-8B63A31F044F}" type="datetimeFigureOut">
              <a:rPr lang="en-US" smtClean="0"/>
              <a:pPr/>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4BDF15-A5F2-49B9-9C06-A748990E2A4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ECA056-7D3C-4DAF-BB42-8B63A31F044F}" type="datetimeFigureOut">
              <a:rPr lang="en-US" smtClean="0"/>
              <a:pPr/>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4BDF15-A5F2-49B9-9C06-A748990E2A4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ECA056-7D3C-4DAF-BB42-8B63A31F044F}" type="datetimeFigureOut">
              <a:rPr lang="en-US" smtClean="0"/>
              <a:pPr/>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BDF15-A5F2-49B9-9C06-A748990E2A4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ECA056-7D3C-4DAF-BB42-8B63A31F044F}" type="datetimeFigureOut">
              <a:rPr lang="en-US" smtClean="0"/>
              <a:pPr/>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BDF15-A5F2-49B9-9C06-A748990E2A4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ECA056-7D3C-4DAF-BB42-8B63A31F044F}" type="datetimeFigureOut">
              <a:rPr lang="en-US" smtClean="0"/>
              <a:pPr/>
              <a:t>1/25/2016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4BDF15-A5F2-49B9-9C06-A748990E2A4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3" Type="http://schemas.openxmlformats.org/officeDocument/2006/relationships/image" Target="../media/image1.jpeg"/><Relationship Id="rId7" Type="http://schemas.openxmlformats.org/officeDocument/2006/relationships/diagramColors" Target="../diagrams/colors2.xml"/><Relationship Id="rId12"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55000"/>
            <a:lum/>
          </a:blip>
          <a:srcRect/>
          <a:stretch>
            <a:fillRect/>
          </a:stretch>
        </a:blipFill>
        <a:effectLst/>
      </p:bgPr>
    </p:bg>
    <p:spTree>
      <p:nvGrpSpPr>
        <p:cNvPr id="1" name=""/>
        <p:cNvGrpSpPr/>
        <p:nvPr/>
      </p:nvGrpSpPr>
      <p:grpSpPr>
        <a:xfrm>
          <a:off x="0" y="0"/>
          <a:ext cx="0" cy="0"/>
          <a:chOff x="0" y="0"/>
          <a:chExt cx="0" cy="0"/>
        </a:xfrm>
      </p:grpSpPr>
      <p:sp>
        <p:nvSpPr>
          <p:cNvPr id="4" name="Title 1"/>
          <p:cNvSpPr txBox="1">
            <a:spLocks noGrp="1"/>
          </p:cNvSpPr>
          <p:nvPr>
            <p:ph type="title"/>
          </p:nvPr>
        </p:nvSpPr>
        <p:spPr>
          <a:prstGeom prst="rect">
            <a:avLst/>
          </a:prstGeom>
          <a:solidFill>
            <a:schemeClr val="accent1">
              <a:lumMod val="20000"/>
              <a:lumOff val="80000"/>
            </a:schemeClr>
          </a:solidFill>
          <a:ln w="28575" cap="flat" cmpd="sng" algn="ctr">
            <a:solidFill>
              <a:schemeClr val="accent1"/>
            </a:solidFill>
            <a:prstDash val="solid"/>
          </a:ln>
        </p:spPr>
        <p:style>
          <a:lnRef idx="2">
            <a:schemeClr val="accent1"/>
          </a:lnRef>
          <a:fillRef idx="1">
            <a:schemeClr val="lt1"/>
          </a:fillRef>
          <a:effectRef idx="0">
            <a:schemeClr val="accent1"/>
          </a:effectRef>
          <a:fontRef idx="minor">
            <a:schemeClr val="dk1"/>
          </a:fontRef>
        </p:style>
        <p:txBody>
          <a:bodyPr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he-IL" sz="4400" b="1" i="0" u="none" strike="noStrike" kern="1200" cap="none" spc="0" normalizeH="0" baseline="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הרקע להתפתחות הציונות</a:t>
            </a:r>
            <a:endParaRPr kumimoji="0" lang="en-US" sz="4400" b="1" i="0" u="none" strike="noStrike" kern="1200" cap="none" spc="0" normalizeH="0" baseline="0" noProof="0" dirty="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endParaRPr>
          </a:p>
        </p:txBody>
      </p:sp>
      <p:sp>
        <p:nvSpPr>
          <p:cNvPr id="5" name="Content Placeholder 5"/>
          <p:cNvSpPr>
            <a:spLocks noGrp="1"/>
          </p:cNvSpPr>
          <p:nvPr>
            <p:ph idx="1"/>
          </p:nvPr>
        </p:nvSpPr>
        <p:spPr>
          <a:xfrm>
            <a:off x="1066800" y="1600200"/>
            <a:ext cx="5715000" cy="2819400"/>
          </a:xfrm>
        </p:spPr>
        <p:txBody>
          <a:bodyPr/>
          <a:lstStyle/>
          <a:p>
            <a:pPr algn="r" rtl="1">
              <a:buNone/>
            </a:pPr>
            <a:r>
              <a:rPr lang="he-IL" dirty="0" smtClean="0">
                <a:solidFill>
                  <a:srgbClr val="002060"/>
                </a:solidFill>
              </a:rPr>
              <a:t>תהליכים מדיניים וחברתיים באירופה במאה ה-19 ובראשית המאה ה-20.</a:t>
            </a:r>
            <a:endParaRPr lang="en-US" dirty="0">
              <a:solidFill>
                <a:srgbClr val="002060"/>
              </a:solidFill>
            </a:endParaRPr>
          </a:p>
        </p:txBody>
      </p:sp>
      <p:pic>
        <p:nvPicPr>
          <p:cNvPr id="6" name="Picture 8" descr="http://www.migdalor.biz/image/users/55835/ftp/my_files/200px-Theodor_Herz007.jpg"/>
          <p:cNvPicPr>
            <a:picLocks noChangeAspect="1" noChangeArrowheads="1"/>
          </p:cNvPicPr>
          <p:nvPr/>
        </p:nvPicPr>
        <p:blipFill>
          <a:blip r:embed="rId4" cstate="print"/>
          <a:srcRect/>
          <a:stretch>
            <a:fillRect/>
          </a:stretch>
        </p:blipFill>
        <p:spPr bwMode="auto">
          <a:xfrm>
            <a:off x="6705600" y="1752600"/>
            <a:ext cx="2209800" cy="3303652"/>
          </a:xfrm>
          <a:prstGeom prst="rect">
            <a:avLst/>
          </a:prstGeom>
          <a:noFill/>
        </p:spPr>
      </p:pic>
      <p:pic>
        <p:nvPicPr>
          <p:cNvPr id="7" name="Picture 10" descr="http://www.kkl.org.il/files/history/decade1/first_congress.jpg"/>
          <p:cNvPicPr>
            <a:picLocks noChangeAspect="1" noChangeArrowheads="1"/>
          </p:cNvPicPr>
          <p:nvPr/>
        </p:nvPicPr>
        <p:blipFill>
          <a:blip r:embed="rId5" cstate="print"/>
          <a:srcRect/>
          <a:stretch>
            <a:fillRect/>
          </a:stretch>
        </p:blipFill>
        <p:spPr bwMode="auto">
          <a:xfrm>
            <a:off x="381000" y="3276600"/>
            <a:ext cx="4038600" cy="2909909"/>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525963"/>
          </a:xfrm>
        </p:spPr>
        <p:txBody>
          <a:bodyPr>
            <a:normAutofit/>
          </a:bodyPr>
          <a:lstStyle/>
          <a:p>
            <a:pPr algn="r" rtl="1"/>
            <a:r>
              <a:rPr lang="he-IL" dirty="0" smtClean="0">
                <a:solidFill>
                  <a:srgbClr val="002060"/>
                </a:solidFill>
              </a:rPr>
              <a:t>1791-1871 – </a:t>
            </a:r>
            <a:r>
              <a:rPr lang="he-IL" b="1" dirty="0" smtClean="0">
                <a:solidFill>
                  <a:srgbClr val="002060"/>
                </a:solidFill>
              </a:rPr>
              <a:t>אמנסיפציה</a:t>
            </a:r>
            <a:r>
              <a:rPr lang="he-IL" dirty="0" smtClean="0">
                <a:solidFill>
                  <a:srgbClr val="002060"/>
                </a:solidFill>
              </a:rPr>
              <a:t> (שחרור)</a:t>
            </a:r>
          </a:p>
          <a:p>
            <a:pPr algn="r" rtl="1">
              <a:buNone/>
            </a:pPr>
            <a:r>
              <a:rPr lang="he-IL" dirty="0" smtClean="0">
                <a:solidFill>
                  <a:srgbClr val="002060"/>
                </a:solidFill>
              </a:rPr>
              <a:t>	בתהליך זה מקבלים היהודים </a:t>
            </a:r>
            <a:r>
              <a:rPr lang="he-IL" b="1" dirty="0" smtClean="0">
                <a:solidFill>
                  <a:srgbClr val="002060"/>
                </a:solidFill>
              </a:rPr>
              <a:t>שוויון זכויות אזרחי</a:t>
            </a:r>
          </a:p>
          <a:p>
            <a:pPr algn="r" rtl="1">
              <a:buNone/>
            </a:pPr>
            <a:r>
              <a:rPr lang="he-IL" dirty="0" smtClean="0"/>
              <a:t>	</a:t>
            </a:r>
            <a:r>
              <a:rPr lang="he-IL" dirty="0" smtClean="0">
                <a:solidFill>
                  <a:schemeClr val="accent1">
                    <a:lumMod val="75000"/>
                  </a:schemeClr>
                </a:solidFill>
              </a:rPr>
              <a:t>האמנסיפציה הביאה </a:t>
            </a:r>
          </a:p>
          <a:p>
            <a:pPr algn="r" rtl="1">
              <a:buNone/>
            </a:pPr>
            <a:r>
              <a:rPr lang="he-IL" dirty="0" smtClean="0">
                <a:solidFill>
                  <a:schemeClr val="accent1">
                    <a:lumMod val="75000"/>
                  </a:schemeClr>
                </a:solidFill>
              </a:rPr>
              <a:t>   לתפיסת תפקידי מפתח </a:t>
            </a:r>
          </a:p>
          <a:p>
            <a:pPr algn="r" rtl="1">
              <a:buNone/>
            </a:pPr>
            <a:r>
              <a:rPr lang="he-IL" dirty="0" smtClean="0">
                <a:solidFill>
                  <a:schemeClr val="accent1">
                    <a:lumMod val="75000"/>
                  </a:schemeClr>
                </a:solidFill>
              </a:rPr>
              <a:t>   על ידי היהודים במדינות </a:t>
            </a:r>
          </a:p>
          <a:p>
            <a:pPr algn="r" rtl="1">
              <a:buNone/>
            </a:pPr>
            <a:r>
              <a:rPr lang="he-IL" dirty="0" smtClean="0">
                <a:solidFill>
                  <a:schemeClr val="accent1">
                    <a:lumMod val="75000"/>
                  </a:schemeClr>
                </a:solidFill>
              </a:rPr>
              <a:t>   אירופה: בנקאות, כלכלה</a:t>
            </a:r>
          </a:p>
          <a:p>
            <a:pPr algn="r" rtl="1">
              <a:buNone/>
            </a:pPr>
            <a:r>
              <a:rPr lang="he-IL" dirty="0" smtClean="0">
                <a:solidFill>
                  <a:schemeClr val="accent1">
                    <a:lumMod val="75000"/>
                  </a:schemeClr>
                </a:solidFill>
              </a:rPr>
              <a:t>   ומסחר, אקדמיה...</a:t>
            </a:r>
          </a:p>
        </p:txBody>
      </p:sp>
      <p:sp>
        <p:nvSpPr>
          <p:cNvPr id="4" name="Title 1"/>
          <p:cNvSpPr txBox="1">
            <a:spLocks noGrp="1"/>
          </p:cNvSpPr>
          <p:nvPr>
            <p:ph type="title"/>
          </p:nvPr>
        </p:nvSpPr>
        <p:spPr>
          <a:prstGeom prst="rect">
            <a:avLst/>
          </a:prstGeom>
          <a:solidFill>
            <a:schemeClr val="accent1">
              <a:lumMod val="20000"/>
              <a:lumOff val="80000"/>
            </a:schemeClr>
          </a:solidFill>
          <a:ln w="28575" cap="flat" cmpd="sng" algn="ctr">
            <a:solidFill>
              <a:schemeClr val="accent1"/>
            </a:solidFill>
            <a:prstDash val="solid"/>
          </a:ln>
        </p:spPr>
        <p:style>
          <a:lnRef idx="2">
            <a:schemeClr val="accent1"/>
          </a:lnRef>
          <a:fillRef idx="1">
            <a:schemeClr val="lt1"/>
          </a:fillRef>
          <a:effectRef idx="0">
            <a:schemeClr val="accent1"/>
          </a:effectRef>
          <a:fontRef idx="minor">
            <a:schemeClr val="dk1"/>
          </a:fontRef>
        </p:style>
        <p:txBody>
          <a:bodyPr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he-IL" sz="4400" b="1" i="0" u="none" strike="noStrike" kern="1200" cap="none" spc="0" normalizeH="0" baseline="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תהליכים</a:t>
            </a:r>
            <a:r>
              <a:rPr kumimoji="0" lang="he-IL" sz="4400" b="1" i="0" u="none" strike="noStrike" kern="1200" cap="none" spc="0" normalizeH="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 המתרחשים באירופה במהלך המאה ה-19:</a:t>
            </a:r>
            <a:endParaRPr kumimoji="0" lang="en-US" sz="4400" b="1" i="0" u="none" strike="noStrike" kern="1200" cap="none" spc="0" normalizeH="0" baseline="0" noProof="0" dirty="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endParaRPr>
          </a:p>
        </p:txBody>
      </p:sp>
      <p:pic>
        <p:nvPicPr>
          <p:cNvPr id="16386" name="Picture 2" descr="http://upload.wikimedia.org/wikipedia/commons/9/95/Napoleon_stellt_den_israelitsichen_Kult_wieder_her%2C_30._Mai_1806.jpg"/>
          <p:cNvPicPr>
            <a:picLocks noChangeAspect="1" noChangeArrowheads="1"/>
          </p:cNvPicPr>
          <p:nvPr/>
        </p:nvPicPr>
        <p:blipFill>
          <a:blip r:embed="rId3" cstate="print"/>
          <a:srcRect/>
          <a:stretch>
            <a:fillRect/>
          </a:stretch>
        </p:blipFill>
        <p:spPr bwMode="auto">
          <a:xfrm>
            <a:off x="228601" y="2845302"/>
            <a:ext cx="4191000" cy="3745997"/>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602163"/>
          </a:xfrm>
        </p:spPr>
        <p:txBody>
          <a:bodyPr>
            <a:normAutofit/>
          </a:bodyPr>
          <a:lstStyle/>
          <a:p>
            <a:pPr algn="r" rtl="1">
              <a:spcBef>
                <a:spcPts val="2400"/>
              </a:spcBef>
              <a:buNone/>
            </a:pPr>
            <a:r>
              <a:rPr lang="he-IL" dirty="0" smtClean="0">
                <a:solidFill>
                  <a:srgbClr val="002060"/>
                </a:solidFill>
              </a:rPr>
              <a:t>    </a:t>
            </a:r>
            <a:endParaRPr lang="he-IL" b="1" dirty="0" smtClean="0">
              <a:solidFill>
                <a:srgbClr val="002060"/>
              </a:solidFill>
            </a:endParaRPr>
          </a:p>
          <a:p>
            <a:pPr algn="r" rtl="1"/>
            <a:r>
              <a:rPr lang="he-IL" dirty="0" smtClean="0">
                <a:solidFill>
                  <a:srgbClr val="002060"/>
                </a:solidFill>
              </a:rPr>
              <a:t>1791 – </a:t>
            </a:r>
            <a:r>
              <a:rPr lang="he-IL" b="1" dirty="0" smtClean="0">
                <a:solidFill>
                  <a:srgbClr val="002060"/>
                </a:solidFill>
              </a:rPr>
              <a:t>המהפיכה התעשייתית</a:t>
            </a:r>
          </a:p>
          <a:p>
            <a:pPr algn="r" rtl="1">
              <a:buFont typeface="Wingdings" pitchFamily="2" charset="2"/>
              <a:buChar char=""/>
            </a:pPr>
            <a:r>
              <a:rPr lang="he-IL" b="1" dirty="0" smtClean="0">
                <a:solidFill>
                  <a:schemeClr val="accent1">
                    <a:lumMod val="75000"/>
                  </a:schemeClr>
                </a:solidFill>
              </a:rPr>
              <a:t>קיטוב חברתי</a:t>
            </a:r>
          </a:p>
          <a:p>
            <a:pPr algn="r" rtl="1">
              <a:buNone/>
            </a:pPr>
            <a:r>
              <a:rPr lang="he-IL" b="1" dirty="0" smtClean="0">
                <a:solidFill>
                  <a:schemeClr val="accent1">
                    <a:lumMod val="75000"/>
                  </a:schemeClr>
                </a:solidFill>
              </a:rPr>
              <a:t>	</a:t>
            </a:r>
            <a:r>
              <a:rPr lang="he-IL" dirty="0" smtClean="0">
                <a:solidFill>
                  <a:schemeClr val="accent1">
                    <a:lumMod val="75000"/>
                  </a:schemeClr>
                </a:solidFill>
              </a:rPr>
              <a:t>1848: מרקס ותורת הסוציאליזם האוטופי, המניפסט הקומוניסטי – המצב של קיטוב חברתי יתוקן על ידי מלחמת מעמדות</a:t>
            </a:r>
            <a:endParaRPr lang="en-US" dirty="0" smtClean="0">
              <a:solidFill>
                <a:schemeClr val="accent1">
                  <a:lumMod val="75000"/>
                </a:schemeClr>
              </a:solidFill>
            </a:endParaRPr>
          </a:p>
          <a:p>
            <a:pPr algn="r" rtl="1">
              <a:buFont typeface="Wingdings" pitchFamily="2" charset="2"/>
              <a:buChar char="×"/>
            </a:pPr>
            <a:r>
              <a:rPr lang="he-IL" b="1" dirty="0" smtClean="0">
                <a:solidFill>
                  <a:schemeClr val="accent1">
                    <a:lumMod val="75000"/>
                  </a:schemeClr>
                </a:solidFill>
              </a:rPr>
              <a:t>גידול באוכלוסיה</a:t>
            </a:r>
          </a:p>
          <a:p>
            <a:pPr algn="r" rtl="1">
              <a:buNone/>
            </a:pPr>
            <a:r>
              <a:rPr lang="he-IL" dirty="0" smtClean="0">
                <a:solidFill>
                  <a:schemeClr val="accent1">
                    <a:lumMod val="75000"/>
                  </a:schemeClr>
                </a:solidFill>
              </a:rPr>
              <a:t>   באוכלוסיה היהודית הגידול מהיר פי 2</a:t>
            </a:r>
          </a:p>
          <a:p>
            <a:pPr algn="r" rtl="1"/>
            <a:endParaRPr lang="he-IL" b="1" dirty="0" smtClean="0">
              <a:solidFill>
                <a:schemeClr val="accent1">
                  <a:lumMod val="75000"/>
                </a:schemeClr>
              </a:solidFill>
            </a:endParaRPr>
          </a:p>
          <a:p>
            <a:pPr algn="r" rtl="1"/>
            <a:endParaRPr lang="he-IL" dirty="0" smtClean="0">
              <a:solidFill>
                <a:srgbClr val="002060"/>
              </a:solidFill>
            </a:endParaRPr>
          </a:p>
        </p:txBody>
      </p:sp>
      <p:sp>
        <p:nvSpPr>
          <p:cNvPr id="4" name="Title 1"/>
          <p:cNvSpPr txBox="1">
            <a:spLocks noGrp="1"/>
          </p:cNvSpPr>
          <p:nvPr>
            <p:ph type="title"/>
          </p:nvPr>
        </p:nvSpPr>
        <p:spPr>
          <a:prstGeom prst="rect">
            <a:avLst/>
          </a:prstGeom>
          <a:solidFill>
            <a:schemeClr val="accent1">
              <a:lumMod val="20000"/>
              <a:lumOff val="80000"/>
            </a:schemeClr>
          </a:solidFill>
          <a:ln w="28575" cap="flat" cmpd="sng" algn="ctr">
            <a:solidFill>
              <a:schemeClr val="accent1"/>
            </a:solidFill>
            <a:prstDash val="solid"/>
          </a:ln>
        </p:spPr>
        <p:style>
          <a:lnRef idx="2">
            <a:schemeClr val="accent1"/>
          </a:lnRef>
          <a:fillRef idx="1">
            <a:schemeClr val="lt1"/>
          </a:fillRef>
          <a:effectRef idx="0">
            <a:schemeClr val="accent1"/>
          </a:effectRef>
          <a:fontRef idx="minor">
            <a:schemeClr val="dk1"/>
          </a:fontRef>
        </p:style>
        <p:txBody>
          <a:bodyPr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he-IL" sz="4400" b="1" i="0" u="none" strike="noStrike" kern="1200" cap="none" spc="0" normalizeH="0" baseline="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תהליכים</a:t>
            </a:r>
            <a:r>
              <a:rPr kumimoji="0" lang="he-IL" sz="4400" b="1" i="0" u="none" strike="noStrike" kern="1200" cap="none" spc="0" normalizeH="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 המתרחשים באירופה במהלך המאה ה-19:</a:t>
            </a:r>
            <a:endParaRPr kumimoji="0" lang="en-US" sz="4400" b="1" i="0" u="none" strike="noStrike" kern="1200" cap="none" spc="0" normalizeH="0" baseline="0" noProof="0" dirty="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endParaRPr>
          </a:p>
        </p:txBody>
      </p:sp>
      <p:pic>
        <p:nvPicPr>
          <p:cNvPr id="19458" name="Picture 2" descr="http://upload.wikimedia.org/wikipedia/commons/thumb/8/86/Communist-manifesto.png/250px-Communist-manifesto.png"/>
          <p:cNvPicPr>
            <a:picLocks noChangeAspect="1" noChangeArrowheads="1"/>
          </p:cNvPicPr>
          <p:nvPr/>
        </p:nvPicPr>
        <p:blipFill>
          <a:blip r:embed="rId3" cstate="print"/>
          <a:srcRect/>
          <a:stretch>
            <a:fillRect/>
          </a:stretch>
        </p:blipFill>
        <p:spPr bwMode="auto">
          <a:xfrm>
            <a:off x="228601" y="3886200"/>
            <a:ext cx="1752600" cy="2713025"/>
          </a:xfrm>
          <a:prstGeom prst="rect">
            <a:avLst/>
          </a:prstGeom>
          <a:noFill/>
        </p:spPr>
      </p:pic>
      <p:pic>
        <p:nvPicPr>
          <p:cNvPr id="19460" name="Picture 4" descr="http://industrialrevolutionresearch.com/images/train.jpg"/>
          <p:cNvPicPr>
            <a:picLocks noChangeAspect="1" noChangeArrowheads="1"/>
          </p:cNvPicPr>
          <p:nvPr/>
        </p:nvPicPr>
        <p:blipFill>
          <a:blip r:embed="rId4" cstate="print"/>
          <a:srcRect/>
          <a:stretch>
            <a:fillRect/>
          </a:stretch>
        </p:blipFill>
        <p:spPr bwMode="auto">
          <a:xfrm>
            <a:off x="152400" y="1524000"/>
            <a:ext cx="3048000" cy="186697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he-IL" dirty="0" smtClean="0">
                <a:solidFill>
                  <a:srgbClr val="002060"/>
                </a:solidFill>
              </a:rPr>
              <a:t>1848-9 אביב העמים</a:t>
            </a:r>
          </a:p>
          <a:p>
            <a:pPr algn="r" rtl="1">
              <a:buNone/>
            </a:pPr>
            <a:r>
              <a:rPr lang="he-IL" dirty="0" smtClean="0"/>
              <a:t>	</a:t>
            </a:r>
            <a:r>
              <a:rPr lang="he-IL" dirty="0" smtClean="0">
                <a:solidFill>
                  <a:schemeClr val="accent1">
                    <a:lumMod val="75000"/>
                  </a:schemeClr>
                </a:solidFill>
              </a:rPr>
              <a:t>צמיחה בלאומיות והצורך של העמים בהגדרה עצמית</a:t>
            </a:r>
            <a:endParaRPr lang="en-US" dirty="0">
              <a:solidFill>
                <a:schemeClr val="accent1">
                  <a:lumMod val="75000"/>
                </a:schemeClr>
              </a:solidFill>
            </a:endParaRPr>
          </a:p>
        </p:txBody>
      </p:sp>
      <p:sp>
        <p:nvSpPr>
          <p:cNvPr id="4" name="Title 1"/>
          <p:cNvSpPr txBox="1">
            <a:spLocks noGrp="1"/>
          </p:cNvSpPr>
          <p:nvPr>
            <p:ph type="title"/>
          </p:nvPr>
        </p:nvSpPr>
        <p:spPr>
          <a:prstGeom prst="rect">
            <a:avLst/>
          </a:prstGeom>
          <a:solidFill>
            <a:schemeClr val="accent1">
              <a:lumMod val="20000"/>
              <a:lumOff val="80000"/>
            </a:schemeClr>
          </a:solidFill>
          <a:ln w="28575" cap="flat" cmpd="sng" algn="ctr">
            <a:solidFill>
              <a:schemeClr val="accent1"/>
            </a:solidFill>
            <a:prstDash val="solid"/>
          </a:ln>
        </p:spPr>
        <p:style>
          <a:lnRef idx="2">
            <a:schemeClr val="accent1"/>
          </a:lnRef>
          <a:fillRef idx="1">
            <a:schemeClr val="lt1"/>
          </a:fillRef>
          <a:effectRef idx="0">
            <a:schemeClr val="accent1"/>
          </a:effectRef>
          <a:fontRef idx="minor">
            <a:schemeClr val="dk1"/>
          </a:fontRef>
        </p:style>
        <p:txBody>
          <a:bodyPr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he-IL" sz="4400" b="1" i="0" u="none" strike="noStrike" kern="1200" cap="none" spc="0" normalizeH="0" baseline="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תהליכים</a:t>
            </a:r>
            <a:r>
              <a:rPr kumimoji="0" lang="he-IL" sz="4400" b="1" i="0" u="none" strike="noStrike" kern="1200" cap="none" spc="0" normalizeH="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 המתרחשים באירופה במהלך המאה ה-19:</a:t>
            </a:r>
            <a:endParaRPr kumimoji="0" lang="en-US" sz="4400" b="1" i="0" u="none" strike="noStrike" kern="1200" cap="none" spc="0" normalizeH="0" baseline="0" noProof="0" dirty="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endParaRPr>
          </a:p>
        </p:txBody>
      </p:sp>
      <p:pic>
        <p:nvPicPr>
          <p:cNvPr id="21506" name="Picture 2" descr="קובץ:Maerz1848 berlin.jpg"/>
          <p:cNvPicPr>
            <a:picLocks noChangeAspect="1" noChangeArrowheads="1"/>
          </p:cNvPicPr>
          <p:nvPr/>
        </p:nvPicPr>
        <p:blipFill>
          <a:blip r:embed="rId3" cstate="print"/>
          <a:srcRect/>
          <a:stretch>
            <a:fillRect/>
          </a:stretch>
        </p:blipFill>
        <p:spPr bwMode="auto">
          <a:xfrm>
            <a:off x="1219200" y="2895600"/>
            <a:ext cx="4724400" cy="3699237"/>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algn="r" rtl="1"/>
            <a:r>
              <a:rPr lang="he-IL" dirty="0" smtClean="0">
                <a:solidFill>
                  <a:srgbClr val="002060"/>
                </a:solidFill>
              </a:rPr>
              <a:t>1850 – תנועת ההשכלה היהודית</a:t>
            </a:r>
          </a:p>
          <a:p>
            <a:pPr algn="r" rtl="1">
              <a:buNone/>
            </a:pPr>
            <a:r>
              <a:rPr lang="he-IL" dirty="0" smtClean="0">
                <a:solidFill>
                  <a:schemeClr val="accent1">
                    <a:lumMod val="75000"/>
                  </a:schemeClr>
                </a:solidFill>
              </a:rPr>
              <a:t>	תהליך האמנסיפציה גורם ליהודים להיות "כמו כולם". </a:t>
            </a:r>
          </a:p>
          <a:p>
            <a:pPr algn="r" rtl="1">
              <a:buFont typeface="Wingdings" pitchFamily="2" charset="2"/>
              <a:buChar char="×"/>
            </a:pPr>
            <a:r>
              <a:rPr lang="he-IL" dirty="0" smtClean="0">
                <a:solidFill>
                  <a:schemeClr val="accent1">
                    <a:lumMod val="75000"/>
                  </a:schemeClr>
                </a:solidFill>
              </a:rPr>
              <a:t>במערב אירופה: היהודים נטמעים בכלל האוכלוסיה </a:t>
            </a:r>
            <a:r>
              <a:rPr lang="he-IL" b="1" dirty="0" smtClean="0">
                <a:solidFill>
                  <a:schemeClr val="accent1">
                    <a:lumMod val="75000"/>
                  </a:schemeClr>
                </a:solidFill>
              </a:rPr>
              <a:t>ומתבוללים</a:t>
            </a:r>
          </a:p>
          <a:p>
            <a:pPr algn="r" rtl="1">
              <a:buFont typeface="Wingdings" pitchFamily="2" charset="2"/>
              <a:buChar char="×"/>
            </a:pPr>
            <a:r>
              <a:rPr lang="he-IL" dirty="0" smtClean="0">
                <a:solidFill>
                  <a:schemeClr val="accent1">
                    <a:lumMod val="75000"/>
                  </a:schemeClr>
                </a:solidFill>
              </a:rPr>
              <a:t>במזרח אירופה: י. ל. גורדון:</a:t>
            </a:r>
          </a:p>
          <a:p>
            <a:pPr algn="r" rtl="1">
              <a:buNone/>
            </a:pPr>
            <a:r>
              <a:rPr lang="he-IL" dirty="0" smtClean="0">
                <a:solidFill>
                  <a:schemeClr val="accent1">
                    <a:lumMod val="75000"/>
                  </a:schemeClr>
                </a:solidFill>
              </a:rPr>
              <a:t>	</a:t>
            </a:r>
            <a:r>
              <a:rPr lang="he-IL" dirty="0" smtClean="0">
                <a:solidFill>
                  <a:srgbClr val="002060"/>
                </a:solidFill>
              </a:rPr>
              <a:t>"הֱיֵה אָדָם בְּצֵאתְךָ וִיהוּדִי בְּאָהֳלֶךָ"</a:t>
            </a:r>
            <a:endParaRPr lang="en-US" dirty="0">
              <a:solidFill>
                <a:srgbClr val="002060"/>
              </a:solidFill>
            </a:endParaRPr>
          </a:p>
        </p:txBody>
      </p:sp>
      <p:sp>
        <p:nvSpPr>
          <p:cNvPr id="6" name="Title 1"/>
          <p:cNvSpPr txBox="1">
            <a:spLocks noGrp="1"/>
          </p:cNvSpPr>
          <p:nvPr>
            <p:ph type="title"/>
          </p:nvPr>
        </p:nvSpPr>
        <p:spPr>
          <a:prstGeom prst="rect">
            <a:avLst/>
          </a:prstGeom>
          <a:solidFill>
            <a:schemeClr val="accent1">
              <a:lumMod val="20000"/>
              <a:lumOff val="80000"/>
            </a:schemeClr>
          </a:solidFill>
          <a:ln w="28575" cap="flat" cmpd="sng" algn="ctr">
            <a:solidFill>
              <a:schemeClr val="accent1"/>
            </a:solidFill>
            <a:prstDash val="solid"/>
          </a:ln>
        </p:spPr>
        <p:style>
          <a:lnRef idx="2">
            <a:schemeClr val="accent1"/>
          </a:lnRef>
          <a:fillRef idx="1">
            <a:schemeClr val="lt1"/>
          </a:fillRef>
          <a:effectRef idx="0">
            <a:schemeClr val="accent1"/>
          </a:effectRef>
          <a:fontRef idx="minor">
            <a:schemeClr val="dk1"/>
          </a:fontRef>
        </p:style>
        <p:txBody>
          <a:bodyPr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he-IL" sz="4400" b="1" i="0" u="none" strike="noStrike" kern="1200" cap="none" spc="0" normalizeH="0" baseline="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תהליכים</a:t>
            </a:r>
            <a:r>
              <a:rPr kumimoji="0" lang="he-IL" sz="4400" b="1" i="0" u="none" strike="noStrike" kern="1200" cap="none" spc="0" normalizeH="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 המתרחשים באירופה במהלך המאה ה-19:</a:t>
            </a:r>
            <a:endParaRPr kumimoji="0" lang="en-US" sz="4400" b="1" i="0" u="none" strike="noStrike" kern="1200" cap="none" spc="0" normalizeH="0" baseline="0" noProof="0" dirty="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endParaRPr>
          </a:p>
        </p:txBody>
      </p:sp>
      <p:pic>
        <p:nvPicPr>
          <p:cNvPr id="23556" name="Picture 4" descr="קובץ:Yalag.jpg"/>
          <p:cNvPicPr>
            <a:picLocks noChangeAspect="1" noChangeArrowheads="1"/>
          </p:cNvPicPr>
          <p:nvPr/>
        </p:nvPicPr>
        <p:blipFill>
          <a:blip r:embed="rId3" cstate="print"/>
          <a:srcRect/>
          <a:stretch>
            <a:fillRect/>
          </a:stretch>
        </p:blipFill>
        <p:spPr bwMode="auto">
          <a:xfrm>
            <a:off x="609600" y="3886200"/>
            <a:ext cx="1905000" cy="2609851"/>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he-IL" dirty="0" smtClean="0"/>
              <a:t>"הֱיֵה אָדָם בְּצֵאתְךָ וִיהוּדִי בְּאָהֳלֶךָ"</a:t>
            </a:r>
            <a:endParaRPr lang="en-US" dirty="0"/>
          </a:p>
        </p:txBody>
      </p:sp>
      <p:sp>
        <p:nvSpPr>
          <p:cNvPr id="5" name="Content Placeholder 4"/>
          <p:cNvSpPr>
            <a:spLocks noGrp="1"/>
          </p:cNvSpPr>
          <p:nvPr>
            <p:ph idx="1"/>
          </p:nvPr>
        </p:nvSpPr>
        <p:spPr>
          <a:xfrm>
            <a:off x="304800" y="1600200"/>
            <a:ext cx="8382000" cy="4525963"/>
          </a:xfrm>
        </p:spPr>
        <p:txBody>
          <a:bodyPr/>
          <a:lstStyle/>
          <a:p>
            <a:pPr algn="r" rtl="1">
              <a:buNone/>
            </a:pPr>
            <a:r>
              <a:rPr lang="he-IL" dirty="0" smtClean="0">
                <a:solidFill>
                  <a:srgbClr val="002060"/>
                </a:solidFill>
              </a:rPr>
              <a:t>   לסיכום</a:t>
            </a:r>
            <a:r>
              <a:rPr lang="he-IL" dirty="0" smtClean="0"/>
              <a:t>: </a:t>
            </a:r>
          </a:p>
          <a:p>
            <a:pPr algn="r" rtl="1"/>
            <a:r>
              <a:rPr lang="he-IL" dirty="0" smtClean="0">
                <a:solidFill>
                  <a:schemeClr val="accent1">
                    <a:lumMod val="75000"/>
                  </a:schemeClr>
                </a:solidFill>
              </a:rPr>
              <a:t>היהודים רוצים ומוכנים להשתלב בחברה האירופית, אבל </a:t>
            </a:r>
            <a:r>
              <a:rPr lang="he-IL" b="1" dirty="0" smtClean="0">
                <a:solidFill>
                  <a:schemeClr val="accent1">
                    <a:lumMod val="75000"/>
                  </a:schemeClr>
                </a:solidFill>
              </a:rPr>
              <a:t>החברה אינה מוכנה לקבל את השינוי במעמד היהודים.</a:t>
            </a:r>
          </a:p>
          <a:p>
            <a:pPr algn="r" rtl="1"/>
            <a:r>
              <a:rPr lang="he-IL" dirty="0" smtClean="0">
                <a:solidFill>
                  <a:schemeClr val="accent1">
                    <a:lumMod val="75000"/>
                  </a:schemeClr>
                </a:solidFill>
              </a:rPr>
              <a:t>מרקס מזהה את היהודים </a:t>
            </a:r>
            <a:r>
              <a:rPr lang="he-IL" b="1" dirty="0" smtClean="0">
                <a:solidFill>
                  <a:schemeClr val="accent1">
                    <a:lumMod val="75000"/>
                  </a:schemeClr>
                </a:solidFill>
              </a:rPr>
              <a:t>כבעלי הון קפיטליסטים</a:t>
            </a:r>
            <a:r>
              <a:rPr lang="he-IL" dirty="0" smtClean="0">
                <a:solidFill>
                  <a:schemeClr val="accent1">
                    <a:lumMod val="75000"/>
                  </a:schemeClr>
                </a:solidFill>
              </a:rPr>
              <a:t>. הם הופכים לאחת ממטרות המאבק הקומוניסטי.</a:t>
            </a:r>
            <a:endParaRPr lang="en-US" dirty="0">
              <a:solidFill>
                <a:schemeClr val="accent1">
                  <a:lumMod val="75000"/>
                </a:schemeClr>
              </a:solidFill>
            </a:endParaRPr>
          </a:p>
        </p:txBody>
      </p:sp>
      <p:sp>
        <p:nvSpPr>
          <p:cNvPr id="6" name="Title 1"/>
          <p:cNvSpPr txBox="1">
            <a:spLocks/>
          </p:cNvSpPr>
          <p:nvPr/>
        </p:nvSpPr>
        <p:spPr>
          <a:xfrm>
            <a:off x="609600" y="427038"/>
            <a:ext cx="8229600" cy="1143000"/>
          </a:xfrm>
          <a:prstGeom prst="rect">
            <a:avLst/>
          </a:prstGeom>
          <a:solidFill>
            <a:schemeClr val="accent1">
              <a:lumMod val="20000"/>
              <a:lumOff val="80000"/>
            </a:schemeClr>
          </a:solidFill>
          <a:ln w="28575" cap="flat" cmpd="sng" algn="ctr">
            <a:solidFill>
              <a:schemeClr val="accent1"/>
            </a:solidFill>
            <a:prstDash val="solid"/>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he-IL" sz="4400" b="1" i="0" u="none" strike="noStrike" kern="1200" cap="none" spc="0" normalizeH="0" baseline="0" noProof="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תהליכים המתרחשים באירופה במהלך המאה ה-19:</a:t>
            </a:r>
            <a:endParaRPr kumimoji="0" lang="en-US" sz="4400" b="1" i="0" u="none" strike="noStrike" kern="1200" cap="none" spc="0" normalizeH="0" baseline="0" noProof="0" dirty="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endParaRPr>
          </a:p>
        </p:txBody>
      </p:sp>
      <p:sp>
        <p:nvSpPr>
          <p:cNvPr id="7" name="Down Arrow 6"/>
          <p:cNvSpPr/>
          <p:nvPr/>
        </p:nvSpPr>
        <p:spPr>
          <a:xfrm>
            <a:off x="4343400" y="4876800"/>
            <a:ext cx="685800" cy="1219200"/>
          </a:xfrm>
          <a:prstGeom prst="downArrow">
            <a:avLst/>
          </a:prstGeom>
          <a:solidFill>
            <a:schemeClr val="accent2">
              <a:lumMod val="75000"/>
            </a:schemeClr>
          </a:solidFill>
          <a:ln w="285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381000" y="1600200"/>
          <a:ext cx="83820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1"/>
          <p:cNvSpPr txBox="1">
            <a:spLocks noGrp="1"/>
          </p:cNvSpPr>
          <p:nvPr>
            <p:ph type="title"/>
          </p:nvPr>
        </p:nvSpPr>
        <p:spPr>
          <a:prstGeom prst="rect">
            <a:avLst/>
          </a:prstGeom>
          <a:ln/>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he-IL" sz="4400" b="1" i="0" u="none" strike="noStrike" kern="1200" cap="none" spc="0" normalizeH="0" baseline="0" noProof="0" dirty="0" smtClean="0">
                <a:ln w="12700">
                  <a:solidFill>
                    <a:schemeClr val="tx1"/>
                  </a:solidFill>
                  <a:prstDash val="solid"/>
                </a:ln>
                <a:solidFill>
                  <a:schemeClr val="accent2">
                    <a:lumMod val="75000"/>
                  </a:schemeClr>
                </a:solidFill>
                <a:effectLst>
                  <a:outerShdw blurRad="38100" dist="38100" dir="2700000" algn="tl">
                    <a:srgbClr val="000000">
                      <a:alpha val="43137"/>
                    </a:srgbClr>
                  </a:outerShdw>
                </a:effectLst>
                <a:uLnTx/>
                <a:uFillTx/>
                <a:latin typeface="+mn-lt"/>
                <a:ea typeface="+mn-ea"/>
                <a:cs typeface="+mn-cs"/>
              </a:rPr>
              <a:t>התעוררות האנטישמיות באירופה</a:t>
            </a:r>
            <a:endParaRPr kumimoji="0" lang="en-US" sz="4400" b="1" i="0" u="none" strike="noStrike" kern="1200" cap="none" spc="0" normalizeH="0" baseline="0" noProof="0" dirty="0">
              <a:ln w="12700">
                <a:solidFill>
                  <a:schemeClr val="tx1"/>
                </a:solidFill>
                <a:prstDash val="solid"/>
              </a:ln>
              <a:solidFill>
                <a:schemeClr val="accent2">
                  <a:lumMod val="75000"/>
                </a:schemeClr>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solidFill>
            <a:schemeClr val="accent2">
              <a:lumMod val="20000"/>
              <a:lumOff val="80000"/>
            </a:schemeClr>
          </a:solidFill>
          <a:ln>
            <a:solidFill>
              <a:schemeClr val="accent2">
                <a:lumMod val="75000"/>
              </a:schemeClr>
            </a:solidFill>
          </a:ln>
        </p:spPr>
        <p:txBody>
          <a:bodyPr/>
          <a:lstStyle/>
          <a:p>
            <a:pPr algn="r" rtl="1"/>
            <a:r>
              <a:rPr lang="he-IL" b="1" dirty="0" smtClean="0">
                <a:solidFill>
                  <a:schemeClr val="accent2">
                    <a:lumMod val="50000"/>
                  </a:schemeClr>
                </a:solidFill>
              </a:rPr>
              <a:t>התגובה המיידית של יהודי רוסיה</a:t>
            </a:r>
            <a:r>
              <a:rPr lang="he-IL" dirty="0" smtClean="0">
                <a:solidFill>
                  <a:schemeClr val="accent2">
                    <a:lumMod val="50000"/>
                  </a:schemeClr>
                </a:solidFill>
              </a:rPr>
              <a:t>: </a:t>
            </a:r>
            <a:r>
              <a:rPr lang="he-IL" b="1" dirty="0" smtClean="0">
                <a:solidFill>
                  <a:schemeClr val="accent2">
                    <a:lumMod val="50000"/>
                  </a:schemeClr>
                </a:solidFill>
              </a:rPr>
              <a:t>הגירה</a:t>
            </a:r>
          </a:p>
          <a:p>
            <a:pPr lvl="1" algn="r" rtl="1">
              <a:buNone/>
            </a:pPr>
            <a:r>
              <a:rPr lang="he-IL" b="1" dirty="0" smtClean="0">
                <a:solidFill>
                  <a:schemeClr val="accent2">
                    <a:lumMod val="50000"/>
                  </a:schemeClr>
                </a:solidFill>
              </a:rPr>
              <a:t>1882-1924:	    	</a:t>
            </a:r>
          </a:p>
          <a:p>
            <a:pPr lvl="1" algn="r" rtl="1"/>
            <a:endParaRPr lang="he-IL" b="1" dirty="0" smtClean="0">
              <a:solidFill>
                <a:schemeClr val="accent2">
                  <a:lumMod val="50000"/>
                </a:schemeClr>
              </a:solidFill>
            </a:endParaRPr>
          </a:p>
          <a:p>
            <a:pPr algn="r" rtl="1">
              <a:buFont typeface="Wingdings" pitchFamily="2" charset="2"/>
              <a:buChar char=""/>
            </a:pPr>
            <a:r>
              <a:rPr lang="he-IL" dirty="0" smtClean="0">
                <a:solidFill>
                  <a:schemeClr val="accent2">
                    <a:lumMod val="50000"/>
                  </a:schemeClr>
                </a:solidFill>
              </a:rPr>
              <a:t>2,000,000 לאמריקה</a:t>
            </a:r>
          </a:p>
          <a:p>
            <a:pPr algn="r" rtl="1">
              <a:buFont typeface="Wingdings" pitchFamily="2" charset="2"/>
              <a:buChar char=""/>
            </a:pPr>
            <a:r>
              <a:rPr lang="he-IL" dirty="0" smtClean="0">
                <a:solidFill>
                  <a:schemeClr val="accent2">
                    <a:lumMod val="50000"/>
                  </a:schemeClr>
                </a:solidFill>
              </a:rPr>
              <a:t>115,000 לדרום אמריקה</a:t>
            </a:r>
            <a:endParaRPr lang="en-US" dirty="0">
              <a:solidFill>
                <a:schemeClr val="accent2">
                  <a:lumMod val="50000"/>
                </a:schemeClr>
              </a:solidFill>
            </a:endParaRPr>
          </a:p>
        </p:txBody>
      </p:sp>
      <p:sp>
        <p:nvSpPr>
          <p:cNvPr id="4" name="Title 1"/>
          <p:cNvSpPr txBox="1">
            <a:spLocks noGrp="1"/>
          </p:cNvSpPr>
          <p:nvPr>
            <p:ph type="title"/>
          </p:nvPr>
        </p:nvSpPr>
        <p:spPr>
          <a:prstGeom prst="rect">
            <a:avLst/>
          </a:prstGeom>
          <a:ln/>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he-IL" sz="4400" b="1" i="0" u="none" strike="noStrike" kern="1200" cap="none" spc="0" normalizeH="0" baseline="0" noProof="0" dirty="0" smtClean="0">
                <a:ln w="12700">
                  <a:solidFill>
                    <a:schemeClr val="tx1"/>
                  </a:solidFill>
                  <a:prstDash val="solid"/>
                </a:ln>
                <a:solidFill>
                  <a:schemeClr val="accent2">
                    <a:lumMod val="75000"/>
                  </a:schemeClr>
                </a:solidFill>
                <a:effectLst>
                  <a:outerShdw blurRad="38100" dist="38100" dir="2700000" algn="tl">
                    <a:srgbClr val="000000">
                      <a:alpha val="43137"/>
                    </a:srgbClr>
                  </a:outerShdw>
                </a:effectLst>
                <a:uLnTx/>
                <a:uFillTx/>
                <a:latin typeface="+mn-lt"/>
                <a:ea typeface="+mn-ea"/>
                <a:cs typeface="+mn-cs"/>
              </a:rPr>
              <a:t>התעוררות האנטישמיות באירופה</a:t>
            </a:r>
            <a:endParaRPr kumimoji="0" lang="en-US" sz="4400" b="1" i="0" u="none" strike="noStrike" kern="1200" cap="none" spc="0" normalizeH="0" baseline="0" noProof="0" dirty="0">
              <a:ln w="12700">
                <a:solidFill>
                  <a:schemeClr val="tx1"/>
                </a:solidFill>
                <a:prstDash val="solid"/>
              </a:ln>
              <a:solidFill>
                <a:schemeClr val="accent2">
                  <a:lumMod val="75000"/>
                </a:schemeClr>
              </a:solidFill>
              <a:effectLst>
                <a:outerShdw blurRad="38100" dist="38100" dir="2700000" algn="tl">
                  <a:srgbClr val="000000">
                    <a:alpha val="43137"/>
                  </a:srgbClr>
                </a:outerShdw>
              </a:effectLst>
              <a:uLnTx/>
              <a:uFillTx/>
              <a:latin typeface="+mn-lt"/>
              <a:ea typeface="+mn-ea"/>
              <a:cs typeface="+mn-cs"/>
            </a:endParaRPr>
          </a:p>
        </p:txBody>
      </p:sp>
      <p:pic>
        <p:nvPicPr>
          <p:cNvPr id="24578" name="Picture 2" descr="קובץ:Happynewyearcard.jpg"/>
          <p:cNvPicPr>
            <a:picLocks noChangeAspect="1" noChangeArrowheads="1"/>
          </p:cNvPicPr>
          <p:nvPr/>
        </p:nvPicPr>
        <p:blipFill>
          <a:blip r:embed="rId3" cstate="print"/>
          <a:srcRect/>
          <a:stretch>
            <a:fillRect/>
          </a:stretch>
        </p:blipFill>
        <p:spPr bwMode="auto">
          <a:xfrm>
            <a:off x="609600" y="2286000"/>
            <a:ext cx="2743200" cy="4301511"/>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50000"/>
            <a:lum/>
          </a:blip>
          <a:srcRect/>
          <a:stretch>
            <a:fillRect/>
          </a:stretch>
        </a:blipFill>
        <a:effectLst/>
      </p:bgPr>
    </p:bg>
    <p:spTree>
      <p:nvGrpSpPr>
        <p:cNvPr id="1" name=""/>
        <p:cNvGrpSpPr/>
        <p:nvPr/>
      </p:nvGrpSpPr>
      <p:grpSpPr>
        <a:xfrm>
          <a:off x="0" y="0"/>
          <a:ext cx="0" cy="0"/>
          <a:chOff x="0" y="0"/>
          <a:chExt cx="0" cy="0"/>
        </a:xfrm>
      </p:grpSpPr>
      <p:sp>
        <p:nvSpPr>
          <p:cNvPr id="7" name="Title 1"/>
          <p:cNvSpPr txBox="1">
            <a:spLocks noGrp="1"/>
          </p:cNvSpPr>
          <p:nvPr>
            <p:ph type="title"/>
          </p:nvPr>
        </p:nvSpPr>
        <p:spPr>
          <a:xfrm>
            <a:off x="457200" y="274638"/>
            <a:ext cx="8229600" cy="1325562"/>
          </a:xfrm>
          <a:prstGeom prst="rect">
            <a:avLst/>
          </a:prstGeom>
          <a:solidFill>
            <a:schemeClr val="accent1">
              <a:lumMod val="20000"/>
              <a:lumOff val="80000"/>
            </a:schemeClr>
          </a:solidFill>
          <a:ln w="28575" cap="flat" cmpd="sng" algn="ctr">
            <a:solidFill>
              <a:schemeClr val="accent1"/>
            </a:solidFill>
            <a:prstDash val="solid"/>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he-IL" sz="4400" b="1" i="0" u="none" strike="noStrike" kern="1200" cap="none" spc="0" normalizeH="0" baseline="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תגובה</a:t>
            </a:r>
            <a:r>
              <a:rPr kumimoji="0" lang="he-IL" sz="4400" b="1" i="0" u="none" strike="noStrike" kern="1200" cap="none" spc="0" normalizeH="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 נוספת לאנטישמיות: </a:t>
            </a:r>
            <a:br>
              <a:rPr kumimoji="0" lang="he-IL" sz="4400" b="1" i="0" u="none" strike="noStrike" kern="1200" cap="none" spc="0" normalizeH="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br>
            <a:r>
              <a:rPr kumimoji="0" lang="he-IL" sz="5400" b="1" i="0" u="none" strike="noStrike" kern="1200" cap="none" spc="0" normalizeH="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הציונות</a:t>
            </a:r>
            <a:endParaRPr kumimoji="0" lang="en-US" sz="5400" b="1" i="0" u="none" strike="noStrike" kern="1200" cap="none" spc="0" normalizeH="0" baseline="0" noProof="0" dirty="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endParaRPr>
          </a:p>
        </p:txBody>
      </p:sp>
      <p:graphicFrame>
        <p:nvGraphicFramePr>
          <p:cNvPr id="8" name="Content Placeholder 6"/>
          <p:cNvGraphicFramePr>
            <a:graphicFrameLocks noGrp="1"/>
          </p:cNvGraphicFramePr>
          <p:nvPr>
            <p:ph idx="1"/>
          </p:nvPr>
        </p:nvGraphicFramePr>
        <p:xfrm>
          <a:off x="457200" y="1752600"/>
          <a:ext cx="8229600" cy="2209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3" name="Diagram 12"/>
          <p:cNvGraphicFramePr/>
          <p:nvPr/>
        </p:nvGraphicFramePr>
        <p:xfrm>
          <a:off x="457200" y="3962400"/>
          <a:ext cx="8229600" cy="2159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4" name="Rectangle 13"/>
          <p:cNvSpPr/>
          <p:nvPr/>
        </p:nvSpPr>
        <p:spPr>
          <a:xfrm>
            <a:off x="6019800" y="4114800"/>
            <a:ext cx="2133600" cy="6096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e-IL" sz="2800" b="1" dirty="0" smtClean="0">
                <a:solidFill>
                  <a:schemeClr val="bg1">
                    <a:lumMod val="95000"/>
                  </a:schemeClr>
                </a:solidFill>
              </a:rPr>
              <a:t>ברוסיה</a:t>
            </a:r>
            <a:endParaRPr lang="en-US" sz="2800" b="1" dirty="0">
              <a:solidFill>
                <a:schemeClr val="bg1">
                  <a:lumMod val="95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30000"/>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solidFill>
            <a:schemeClr val="accent1">
              <a:lumMod val="20000"/>
              <a:lumOff val="80000"/>
            </a:schemeClr>
          </a:solidFill>
        </p:spPr>
        <p:txBody>
          <a:bodyPr>
            <a:normAutofit fontScale="92500" lnSpcReduction="10000"/>
          </a:bodyPr>
          <a:lstStyle/>
          <a:p>
            <a:pPr algn="r" rtl="1">
              <a:buNone/>
            </a:pPr>
            <a:r>
              <a:rPr lang="he-IL" sz="3900" dirty="0" smtClean="0">
                <a:solidFill>
                  <a:srgbClr val="002060"/>
                </a:solidFill>
              </a:rPr>
              <a:t>     "אוטואמנציפציה!" מאת י.ל.פינסקר</a:t>
            </a:r>
          </a:p>
          <a:p>
            <a:pPr algn="r" rtl="1">
              <a:buNone/>
            </a:pPr>
            <a:r>
              <a:rPr lang="he-IL" dirty="0" smtClean="0"/>
              <a:t>   </a:t>
            </a:r>
            <a:r>
              <a:rPr lang="he-IL" dirty="0" smtClean="0">
                <a:solidFill>
                  <a:srgbClr val="002060"/>
                </a:solidFill>
              </a:rPr>
              <a:t>על היהודים לשחרר את עצמם בתהליך בן מספר שלבים:</a:t>
            </a:r>
          </a:p>
          <a:p>
            <a:pPr lvl="1" algn="r" rtl="1">
              <a:buFont typeface="Wingdings" pitchFamily="2" charset="2"/>
              <a:buChar char=""/>
            </a:pPr>
            <a:r>
              <a:rPr lang="he-IL" dirty="0" smtClean="0">
                <a:solidFill>
                  <a:schemeClr val="accent1">
                    <a:lumMod val="75000"/>
                  </a:schemeClr>
                </a:solidFill>
              </a:rPr>
              <a:t>שינוי בהרגשה – חיזוק המודעות הלאומית.</a:t>
            </a:r>
          </a:p>
          <a:p>
            <a:pPr lvl="1" algn="r" rtl="1">
              <a:buFont typeface="Wingdings" pitchFamily="2" charset="2"/>
              <a:buChar char=""/>
            </a:pPr>
            <a:r>
              <a:rPr lang="he-IL" dirty="0" smtClean="0">
                <a:solidFill>
                  <a:schemeClr val="accent1">
                    <a:lumMod val="75000"/>
                  </a:schemeClr>
                </a:solidFill>
              </a:rPr>
              <a:t>התארגנות בקונגרס.</a:t>
            </a:r>
          </a:p>
          <a:p>
            <a:pPr lvl="1" algn="r" rtl="1">
              <a:buFont typeface="Wingdings" pitchFamily="2" charset="2"/>
              <a:buChar char="×"/>
            </a:pPr>
            <a:r>
              <a:rPr lang="he-IL" dirty="0" smtClean="0">
                <a:solidFill>
                  <a:schemeClr val="accent1">
                    <a:lumMod val="75000"/>
                  </a:schemeClr>
                </a:solidFill>
              </a:rPr>
              <a:t>פנייה להמון היהודים - גיוס כספים ופנייה למעצמות.</a:t>
            </a:r>
          </a:p>
          <a:p>
            <a:pPr lvl="1" algn="r" rtl="1">
              <a:buFont typeface="Wingdings" pitchFamily="2" charset="2"/>
              <a:buChar char=""/>
            </a:pPr>
            <a:r>
              <a:rPr lang="he-IL" dirty="0" smtClean="0">
                <a:solidFill>
                  <a:schemeClr val="accent1">
                    <a:lumMod val="75000"/>
                  </a:schemeClr>
                </a:solidFill>
              </a:rPr>
              <a:t>הקמת מדינה יהודית, שרק בהּ יזכה כל אדם לקבל את הכבוד האישי המגיע לו.</a:t>
            </a:r>
          </a:p>
          <a:p>
            <a:pPr lvl="1" algn="r" rtl="1">
              <a:buFont typeface="Wingdings" pitchFamily="2" charset="2"/>
              <a:buChar char=""/>
            </a:pPr>
            <a:r>
              <a:rPr lang="he-IL" dirty="0" smtClean="0">
                <a:solidFill>
                  <a:schemeClr val="accent1">
                    <a:lumMod val="75000"/>
                  </a:schemeClr>
                </a:solidFill>
              </a:rPr>
              <a:t>עם זאת, יש לעלות כמה שיותר מהר לארץ ישראל, למרות הקשיים ובעיות ארגון.</a:t>
            </a:r>
          </a:p>
          <a:p>
            <a:pPr algn="r" rtl="1">
              <a:buNone/>
            </a:pPr>
            <a:endParaRPr lang="en-US" dirty="0"/>
          </a:p>
        </p:txBody>
      </p:sp>
      <p:sp>
        <p:nvSpPr>
          <p:cNvPr id="4" name="Title 1"/>
          <p:cNvSpPr txBox="1">
            <a:spLocks noGrp="1"/>
          </p:cNvSpPr>
          <p:nvPr>
            <p:ph type="title"/>
          </p:nvPr>
        </p:nvSpPr>
        <p:spPr>
          <a:xfrm>
            <a:off x="457200" y="304800"/>
            <a:ext cx="8229600" cy="1143000"/>
          </a:xfrm>
          <a:prstGeom prst="rect">
            <a:avLst/>
          </a:prstGeom>
          <a:solidFill>
            <a:schemeClr val="accent1">
              <a:lumMod val="20000"/>
              <a:lumOff val="80000"/>
            </a:schemeClr>
          </a:solidFill>
          <a:ln w="28575" cap="flat" cmpd="sng" algn="ctr">
            <a:solidFill>
              <a:schemeClr val="accent1"/>
            </a:solidFill>
            <a:prstDash val="solid"/>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he-IL" sz="4400" b="1" i="0" u="none" strike="noStrike" kern="1200" cap="none" spc="0" normalizeH="0" baseline="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ציונות ברוסיה</a:t>
            </a:r>
            <a:endParaRPr kumimoji="0" lang="en-US" sz="5400" b="1" i="0" u="none" strike="noStrike" kern="1200" cap="none" spc="0" normalizeH="0" baseline="0" noProof="0" dirty="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67000"/>
            <a:lum/>
          </a:blip>
          <a:srcRect/>
          <a:stretch>
            <a:fillRect/>
          </a:stretch>
        </a:blip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371600"/>
            <a:ext cx="8229600" cy="5257800"/>
          </a:xfrm>
          <a:solidFill>
            <a:schemeClr val="accent1">
              <a:lumMod val="20000"/>
              <a:lumOff val="80000"/>
            </a:schemeClr>
          </a:solidFill>
          <a:ln>
            <a:solidFill>
              <a:schemeClr val="accent1"/>
            </a:solidFill>
          </a:ln>
        </p:spPr>
        <p:txBody>
          <a:bodyPr>
            <a:normAutofit fontScale="62500" lnSpcReduction="20000"/>
          </a:bodyPr>
          <a:lstStyle/>
          <a:p>
            <a:pPr algn="r" rtl="1">
              <a:buNone/>
            </a:pPr>
            <a:r>
              <a:rPr lang="he-IL" dirty="0" smtClean="0"/>
              <a:t>  </a:t>
            </a:r>
            <a:r>
              <a:rPr lang="he-IL" sz="4600" dirty="0" smtClean="0">
                <a:solidFill>
                  <a:srgbClr val="002060"/>
                </a:solidFill>
              </a:rPr>
              <a:t>1884 – ועידת קטוביץ:</a:t>
            </a:r>
          </a:p>
          <a:p>
            <a:pPr algn="r" rtl="1">
              <a:buNone/>
            </a:pPr>
            <a:r>
              <a:rPr lang="he-IL" sz="4600" dirty="0" smtClean="0">
                <a:solidFill>
                  <a:srgbClr val="002060"/>
                </a:solidFill>
              </a:rPr>
              <a:t>וועידת היסוד של תנועת "</a:t>
            </a:r>
            <a:r>
              <a:rPr lang="he-IL" sz="4600" b="1" dirty="0" smtClean="0">
                <a:solidFill>
                  <a:srgbClr val="002060"/>
                </a:solidFill>
              </a:rPr>
              <a:t>חובבי-ציון</a:t>
            </a:r>
            <a:r>
              <a:rPr lang="he-IL" sz="4600" dirty="0" smtClean="0">
                <a:solidFill>
                  <a:srgbClr val="002060"/>
                </a:solidFill>
              </a:rPr>
              <a:t>". זו הייתה ההתארגנות הלאומית היהודית העולמית הראשונה של היהודים.</a:t>
            </a:r>
          </a:p>
          <a:p>
            <a:pPr algn="r" rtl="1">
              <a:buNone/>
            </a:pPr>
            <a:r>
              <a:rPr lang="he-IL" sz="3800" b="1" dirty="0" smtClean="0">
                <a:solidFill>
                  <a:srgbClr val="0070C0"/>
                </a:solidFill>
              </a:rPr>
              <a:t>החלטות הוועידה:</a:t>
            </a:r>
          </a:p>
          <a:p>
            <a:pPr algn="r" rtl="1">
              <a:buFont typeface="Wingdings" pitchFamily="2" charset="2"/>
              <a:buChar char=""/>
            </a:pPr>
            <a:r>
              <a:rPr lang="he-IL" sz="3800" dirty="0" smtClean="0">
                <a:solidFill>
                  <a:srgbClr val="0070C0"/>
                </a:solidFill>
              </a:rPr>
              <a:t>סיוע כספי למושבות העולים בא"י, ושיגור משלחת לבדיקת צורכיהם.</a:t>
            </a:r>
          </a:p>
          <a:p>
            <a:pPr algn="r" rtl="1">
              <a:buFont typeface="Wingdings" pitchFamily="2" charset="2"/>
              <a:buChar char=""/>
            </a:pPr>
            <a:r>
              <a:rPr lang="he-IL" sz="3800" dirty="0" smtClean="0">
                <a:solidFill>
                  <a:srgbClr val="0070C0"/>
                </a:solidFill>
              </a:rPr>
              <a:t>השגת רישיונות עלייה לארץ מהשלטונות הטורקיים ואישור להתיישבות בארץ.</a:t>
            </a:r>
          </a:p>
          <a:p>
            <a:pPr algn="r" rtl="1">
              <a:buFont typeface="Wingdings" pitchFamily="2" charset="2"/>
              <a:buChar char=""/>
            </a:pPr>
            <a:r>
              <a:rPr lang="he-IL" sz="3800" dirty="0" smtClean="0">
                <a:solidFill>
                  <a:srgbClr val="0070C0"/>
                </a:solidFill>
              </a:rPr>
              <a:t>השגת אישור ממשלת רוסיה להמשיך בפעילות גלויה של התנועה ברוסיה.</a:t>
            </a:r>
          </a:p>
          <a:p>
            <a:pPr algn="r" rtl="1">
              <a:buFont typeface="Wingdings" pitchFamily="2" charset="2"/>
              <a:buChar char=""/>
            </a:pPr>
            <a:r>
              <a:rPr lang="he-IL" sz="3800" dirty="0" smtClean="0">
                <a:solidFill>
                  <a:srgbClr val="0070C0"/>
                </a:solidFill>
              </a:rPr>
              <a:t>שיקום עם ישראל על ידי יישובו מחדש בא"י.</a:t>
            </a:r>
          </a:p>
          <a:p>
            <a:pPr algn="r" rtl="1">
              <a:buFont typeface="Wingdings" pitchFamily="2" charset="2"/>
              <a:buChar char=""/>
            </a:pPr>
            <a:endParaRPr lang="he-IL" sz="3800" dirty="0" smtClean="0"/>
          </a:p>
          <a:p>
            <a:pPr algn="r" rtl="1">
              <a:buFont typeface="Wingdings" pitchFamily="2" charset="2"/>
              <a:buChar char=""/>
            </a:pPr>
            <a:r>
              <a:rPr lang="he-IL" sz="4500" dirty="0" smtClean="0">
                <a:solidFill>
                  <a:srgbClr val="002060"/>
                </a:solidFill>
              </a:rPr>
              <a:t>התנועה נתקלה בקשיים רבים ונכשלה בהשגת מטרותיה. </a:t>
            </a:r>
            <a:endParaRPr lang="en-US" sz="4500" dirty="0">
              <a:solidFill>
                <a:srgbClr val="002060"/>
              </a:solidFill>
            </a:endParaRPr>
          </a:p>
        </p:txBody>
      </p:sp>
      <p:sp>
        <p:nvSpPr>
          <p:cNvPr id="6" name="Title 1"/>
          <p:cNvSpPr txBox="1">
            <a:spLocks noGrp="1"/>
          </p:cNvSpPr>
          <p:nvPr>
            <p:ph type="title"/>
          </p:nvPr>
        </p:nvSpPr>
        <p:spPr>
          <a:xfrm>
            <a:off x="457200" y="152400"/>
            <a:ext cx="8229600" cy="1143000"/>
          </a:xfrm>
          <a:prstGeom prst="rect">
            <a:avLst/>
          </a:prstGeom>
          <a:solidFill>
            <a:schemeClr val="accent1">
              <a:lumMod val="20000"/>
              <a:lumOff val="80000"/>
            </a:schemeClr>
          </a:solidFill>
          <a:ln w="28575" cap="flat" cmpd="sng" algn="ctr">
            <a:solidFill>
              <a:schemeClr val="accent1"/>
            </a:solidFill>
            <a:prstDash val="solid"/>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he-IL" sz="4400" b="1" i="0" u="none" strike="noStrike" kern="1200" cap="none" spc="0" normalizeH="0" baseline="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ציונות ברוסיה – ציונות מעשית</a:t>
            </a:r>
            <a:endParaRPr kumimoji="0" lang="en-US" sz="5400" b="1" i="0" u="none" strike="noStrike" kern="1200" cap="none" spc="0" normalizeH="0" baseline="0" noProof="0" dirty="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7000"/>
            <a:lum/>
          </a:blip>
          <a:srcRect/>
          <a:stretch>
            <a:fillRect/>
          </a:stretch>
        </a:blipFill>
        <a:effectLst/>
      </p:bgPr>
    </p:bg>
    <p:spTree>
      <p:nvGrpSpPr>
        <p:cNvPr id="1" name=""/>
        <p:cNvGrpSpPr/>
        <p:nvPr/>
      </p:nvGrpSpPr>
      <p:grpSpPr>
        <a:xfrm>
          <a:off x="0" y="0"/>
          <a:ext cx="0" cy="0"/>
          <a:chOff x="0" y="0"/>
          <a:chExt cx="0" cy="0"/>
        </a:xfrm>
      </p:grpSpPr>
      <p:sp>
        <p:nvSpPr>
          <p:cNvPr id="4" name="Title 1"/>
          <p:cNvSpPr txBox="1">
            <a:spLocks noGrp="1"/>
          </p:cNvSpPr>
          <p:nvPr>
            <p:ph type="title"/>
          </p:nvPr>
        </p:nvSpPr>
        <p:spPr>
          <a:xfrm>
            <a:off x="381000" y="228600"/>
            <a:ext cx="8305800" cy="1143000"/>
          </a:xfrm>
          <a:prstGeom prst="rect">
            <a:avLst/>
          </a:prstGeom>
          <a:solidFill>
            <a:schemeClr val="accent1">
              <a:lumMod val="20000"/>
              <a:lumOff val="80000"/>
            </a:schemeClr>
          </a:solidFill>
          <a:ln w="28575" cap="flat" cmpd="sng" algn="ctr">
            <a:solidFill>
              <a:schemeClr val="accent1"/>
            </a:solidFill>
            <a:prstDash val="solid"/>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he-IL" sz="4400" b="1" i="0" u="none" strike="noStrike" kern="1200" cap="none" spc="0" normalizeH="0" baseline="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תגובה</a:t>
            </a:r>
            <a:r>
              <a:rPr kumimoji="0" lang="he-IL" sz="4400" b="1" i="0" u="none" strike="noStrike" kern="1200" cap="none" spc="0" normalizeH="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 נוספת לאנטישמיות: </a:t>
            </a:r>
            <a:br>
              <a:rPr kumimoji="0" lang="he-IL" sz="4400" b="1" i="0" u="none" strike="noStrike" kern="1200" cap="none" spc="0" normalizeH="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br>
            <a:r>
              <a:rPr kumimoji="0" lang="he-IL" sz="5400" b="1" i="0" u="none" strike="noStrike" kern="1200" cap="none" spc="0" normalizeH="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הציונות</a:t>
            </a:r>
            <a:endParaRPr kumimoji="0" lang="en-US" sz="5400" b="1" i="0" u="none" strike="noStrike" kern="1200" cap="none" spc="0" normalizeH="0" baseline="0" noProof="0" dirty="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endParaRPr>
          </a:p>
        </p:txBody>
      </p:sp>
      <p:graphicFrame>
        <p:nvGraphicFramePr>
          <p:cNvPr id="5" name="Content Placeholder 6"/>
          <p:cNvGraphicFramePr>
            <a:graphicFrameLocks noGrp="1"/>
          </p:cNvGraphicFramePr>
          <p:nvPr>
            <p:ph idx="1"/>
          </p:nvPr>
        </p:nvGraphicFramePr>
        <p:xfrm>
          <a:off x="381000" y="1600200"/>
          <a:ext cx="8305800" cy="213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p:cNvGraphicFramePr/>
          <p:nvPr/>
        </p:nvGraphicFramePr>
        <p:xfrm>
          <a:off x="381000" y="3810000"/>
          <a:ext cx="8305800" cy="28194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Rectangle 6"/>
          <p:cNvSpPr/>
          <p:nvPr/>
        </p:nvSpPr>
        <p:spPr>
          <a:xfrm>
            <a:off x="5867400" y="3733800"/>
            <a:ext cx="28194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e-IL" sz="3200" b="1" dirty="0" smtClean="0"/>
              <a:t>במערב אירופה:</a:t>
            </a:r>
            <a:endParaRPr lang="en-US" sz="32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48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ציו</a:t>
            </a:r>
            <a:endParaRPr lang="en-US" dirty="0"/>
          </a:p>
        </p:txBody>
      </p:sp>
      <p:sp>
        <p:nvSpPr>
          <p:cNvPr id="3" name="Content Placeholder 2"/>
          <p:cNvSpPr>
            <a:spLocks noGrp="1"/>
          </p:cNvSpPr>
          <p:nvPr>
            <p:ph idx="1"/>
          </p:nvPr>
        </p:nvSpPr>
        <p:spPr>
          <a:xfrm>
            <a:off x="457200" y="1600201"/>
            <a:ext cx="6248400" cy="4495800"/>
          </a:xfrm>
          <a:solidFill>
            <a:schemeClr val="accent1">
              <a:lumMod val="20000"/>
              <a:lumOff val="80000"/>
            </a:schemeClr>
          </a:solidFill>
          <a:ln>
            <a:solidFill>
              <a:schemeClr val="accent1"/>
            </a:solidFill>
          </a:ln>
        </p:spPr>
        <p:txBody>
          <a:bodyPr/>
          <a:lstStyle/>
          <a:p>
            <a:pPr algn="r" rtl="1"/>
            <a:r>
              <a:rPr lang="he-IL" dirty="0" smtClean="0"/>
              <a:t>1891-1894: תאודור הרצל, בן למשפחה יהודית אמידה מוינה, משמש ככתב של העיתון "נוֹיֶה פְרַיֶה פְּרֶסֶה" בפריז. פרשת דרייפוס וארועים אנטישמיים </a:t>
            </a:r>
          </a:p>
          <a:p>
            <a:pPr algn="r" rtl="1"/>
            <a:r>
              <a:rPr lang="he-IL" dirty="0" smtClean="0"/>
              <a:t>נוספים משפיעים על </a:t>
            </a:r>
          </a:p>
          <a:p>
            <a:pPr algn="r" rtl="1">
              <a:buNone/>
            </a:pPr>
            <a:r>
              <a:rPr lang="he-IL" dirty="0" smtClean="0"/>
              <a:t>   דעותיו ורעיונותיו של </a:t>
            </a:r>
          </a:p>
          <a:p>
            <a:pPr algn="r" rtl="1">
              <a:buNone/>
            </a:pPr>
            <a:r>
              <a:rPr lang="he-IL" dirty="0" smtClean="0"/>
              <a:t>   הרצל.</a:t>
            </a:r>
            <a:endParaRPr lang="en-US" dirty="0"/>
          </a:p>
        </p:txBody>
      </p:sp>
      <p:sp>
        <p:nvSpPr>
          <p:cNvPr id="4" name="Title 1"/>
          <p:cNvSpPr txBox="1">
            <a:spLocks/>
          </p:cNvSpPr>
          <p:nvPr/>
        </p:nvSpPr>
        <p:spPr>
          <a:xfrm>
            <a:off x="457200" y="152400"/>
            <a:ext cx="8229600" cy="1143000"/>
          </a:xfrm>
          <a:prstGeom prst="rect">
            <a:avLst/>
          </a:prstGeom>
          <a:solidFill>
            <a:schemeClr val="accent1">
              <a:lumMod val="20000"/>
              <a:lumOff val="80000"/>
            </a:schemeClr>
          </a:solidFill>
          <a:ln w="28575" cap="flat" cmpd="sng" algn="ctr">
            <a:solidFill>
              <a:schemeClr val="accent1"/>
            </a:solidFill>
            <a:prstDash val="solid"/>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he-IL" sz="4400" b="1" i="0" u="none" strike="noStrike" kern="1200" cap="none" spc="0" normalizeH="0" baseline="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ציונות במערב אירופה</a:t>
            </a:r>
            <a:endParaRPr kumimoji="0" lang="en-US" sz="5400" b="1" i="0" u="none" strike="noStrike" kern="1200" cap="none" spc="0" normalizeH="0" baseline="0" noProof="0" dirty="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endParaRPr>
          </a:p>
        </p:txBody>
      </p:sp>
      <p:pic>
        <p:nvPicPr>
          <p:cNvPr id="4098" name="Picture 2" descr="http://upload.wikimedia.org/wikipedia/commons/thumb/5/52/Degradation_alfred_dreyfus.jpg/200px-Degradation_alfred_dreyfus.jpg"/>
          <p:cNvPicPr>
            <a:picLocks noChangeAspect="1" noChangeArrowheads="1"/>
          </p:cNvPicPr>
          <p:nvPr/>
        </p:nvPicPr>
        <p:blipFill>
          <a:blip r:embed="rId4" cstate="print"/>
          <a:srcRect/>
          <a:stretch>
            <a:fillRect/>
          </a:stretch>
        </p:blipFill>
        <p:spPr bwMode="auto">
          <a:xfrm>
            <a:off x="304800" y="3733800"/>
            <a:ext cx="2579336" cy="2914650"/>
          </a:xfrm>
          <a:prstGeom prst="rect">
            <a:avLst/>
          </a:prstGeom>
          <a:noFill/>
        </p:spPr>
      </p:pic>
      <p:pic>
        <p:nvPicPr>
          <p:cNvPr id="4100" name="Picture 4" descr="http://upload.wikimedia.org/wikipedia/commons/1/1b/PikiWiki_Israel_6975_young_Theodor_Herzl.jpg"/>
          <p:cNvPicPr>
            <a:picLocks noChangeAspect="1" noChangeArrowheads="1"/>
          </p:cNvPicPr>
          <p:nvPr/>
        </p:nvPicPr>
        <p:blipFill>
          <a:blip r:embed="rId5" cstate="print"/>
          <a:srcRect/>
          <a:stretch>
            <a:fillRect/>
          </a:stretch>
        </p:blipFill>
        <p:spPr bwMode="auto">
          <a:xfrm>
            <a:off x="6458384" y="1295401"/>
            <a:ext cx="2373521" cy="35052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63000"/>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76800" y="1676400"/>
            <a:ext cx="3810000" cy="4525963"/>
          </a:xfrm>
          <a:solidFill>
            <a:schemeClr val="accent1">
              <a:lumMod val="20000"/>
              <a:lumOff val="80000"/>
            </a:schemeClr>
          </a:solidFill>
          <a:ln>
            <a:solidFill>
              <a:schemeClr val="accent1"/>
            </a:solidFill>
          </a:ln>
        </p:spPr>
        <p:txBody>
          <a:bodyPr>
            <a:normAutofit fontScale="92500"/>
          </a:bodyPr>
          <a:lstStyle/>
          <a:p>
            <a:pPr algn="r" rtl="1">
              <a:buNone/>
            </a:pPr>
            <a:r>
              <a:rPr lang="he-IL" dirty="0" smtClean="0">
                <a:solidFill>
                  <a:srgbClr val="002060"/>
                </a:solidFill>
              </a:rPr>
              <a:t>1896: הרצל מפרסם את ספרו "מדינת היהודים"</a:t>
            </a:r>
          </a:p>
          <a:p>
            <a:pPr algn="r" rtl="1">
              <a:buNone/>
            </a:pPr>
            <a:r>
              <a:rPr lang="he-IL" dirty="0" smtClean="0"/>
              <a:t>   </a:t>
            </a:r>
            <a:r>
              <a:rPr lang="he-IL" dirty="0" smtClean="0">
                <a:solidFill>
                  <a:srgbClr val="0070C0"/>
                </a:solidFill>
              </a:rPr>
              <a:t>הפתרון לבעיית היהודים הוא קבלת צ'ארטר ממדינות אירופה.לעם היהודי זכות להתיישב במדינה משלו (איפה?)</a:t>
            </a:r>
          </a:p>
          <a:p>
            <a:pPr algn="r" rtl="1"/>
            <a:endParaRPr lang="en-US" dirty="0"/>
          </a:p>
        </p:txBody>
      </p:sp>
      <p:sp>
        <p:nvSpPr>
          <p:cNvPr id="4" name="Title 1"/>
          <p:cNvSpPr txBox="1">
            <a:spLocks noGrp="1"/>
          </p:cNvSpPr>
          <p:nvPr>
            <p:ph type="title"/>
          </p:nvPr>
        </p:nvSpPr>
        <p:spPr>
          <a:prstGeom prst="rect">
            <a:avLst/>
          </a:prstGeom>
          <a:solidFill>
            <a:schemeClr val="accent1">
              <a:lumMod val="20000"/>
              <a:lumOff val="80000"/>
            </a:schemeClr>
          </a:solidFill>
          <a:ln w="28575" cap="flat" cmpd="sng" algn="ctr">
            <a:solidFill>
              <a:schemeClr val="accent1"/>
            </a:solidFill>
            <a:prstDash val="solid"/>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he-IL" sz="4400" b="1" i="0" u="none" strike="noStrike" kern="1200" cap="none" spc="0" normalizeH="0" baseline="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ציונות במערב אירופה – </a:t>
            </a:r>
            <a:br>
              <a:rPr kumimoji="0" lang="he-IL" sz="4400" b="1" i="0" u="none" strike="noStrike" kern="1200" cap="none" spc="0" normalizeH="0" baseline="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br>
            <a:r>
              <a:rPr kumimoji="0" lang="he-IL" sz="4400" b="1" i="0" u="none" strike="noStrike" kern="1200" cap="none" spc="0" normalizeH="0" baseline="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ראשית הציונות המדינית</a:t>
            </a:r>
            <a:endParaRPr kumimoji="0" lang="en-US" sz="5400" b="1" i="0" u="none" strike="noStrike" kern="1200" cap="none" spc="0" normalizeH="0" baseline="0" noProof="0" dirty="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endParaRPr>
          </a:p>
        </p:txBody>
      </p:sp>
      <p:pic>
        <p:nvPicPr>
          <p:cNvPr id="38914" name="Picture 2" descr="קובץ:Judenstaat rus.jpg"/>
          <p:cNvPicPr>
            <a:picLocks noChangeAspect="1" noChangeArrowheads="1"/>
          </p:cNvPicPr>
          <p:nvPr/>
        </p:nvPicPr>
        <p:blipFill>
          <a:blip r:embed="rId4" cstate="print"/>
          <a:srcRect/>
          <a:stretch>
            <a:fillRect/>
          </a:stretch>
        </p:blipFill>
        <p:spPr bwMode="auto">
          <a:xfrm>
            <a:off x="457200" y="1752600"/>
            <a:ext cx="2457450" cy="4305301"/>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3000"/>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819400" y="1600200"/>
            <a:ext cx="6019800" cy="4525963"/>
          </a:xfrm>
          <a:solidFill>
            <a:schemeClr val="accent1">
              <a:lumMod val="20000"/>
              <a:lumOff val="80000"/>
            </a:schemeClr>
          </a:solidFill>
          <a:ln>
            <a:solidFill>
              <a:schemeClr val="accent1"/>
            </a:solidFill>
          </a:ln>
        </p:spPr>
        <p:txBody>
          <a:bodyPr>
            <a:normAutofit fontScale="77500" lnSpcReduction="20000"/>
          </a:bodyPr>
          <a:lstStyle/>
          <a:p>
            <a:pPr algn="r" rtl="1">
              <a:buNone/>
            </a:pPr>
            <a:r>
              <a:rPr lang="he-IL" dirty="0" smtClean="0">
                <a:solidFill>
                  <a:srgbClr val="0070C0"/>
                </a:solidFill>
              </a:rPr>
              <a:t>"במשך שני החודשים האחרונים ישבתי בפריז, כתבתי את ספרי "מדינת היהודים".</a:t>
            </a:r>
          </a:p>
          <a:p>
            <a:pPr algn="r" rtl="1">
              <a:buNone/>
            </a:pPr>
            <a:r>
              <a:rPr lang="he-IL" dirty="0" smtClean="0">
                <a:solidFill>
                  <a:srgbClr val="0070C0"/>
                </a:solidFill>
              </a:rPr>
              <a:t>אין אני זוכר, שכתבתי דבר-מה בחיי במצב של התרוממות רוח כזו, כאשר כתבתי את ספרי זה.</a:t>
            </a:r>
          </a:p>
          <a:p>
            <a:pPr algn="r" rtl="1">
              <a:buNone/>
            </a:pPr>
            <a:r>
              <a:rPr lang="he-IL" dirty="0" smtClean="0">
                <a:solidFill>
                  <a:srgbClr val="0070C0"/>
                </a:solidFill>
              </a:rPr>
              <a:t>כאשר גמרתי לכתוב את ספרי, נתתי את </a:t>
            </a:r>
            <a:r>
              <a:rPr lang="he-IL" dirty="0" smtClean="0">
                <a:solidFill>
                  <a:srgbClr val="0070C0"/>
                </a:solidFill>
              </a:rPr>
              <a:t>כתב-היד </a:t>
            </a:r>
            <a:r>
              <a:rPr lang="he-IL" dirty="0" smtClean="0">
                <a:solidFill>
                  <a:srgbClr val="0070C0"/>
                </a:solidFill>
              </a:rPr>
              <a:t>לאחד מידידי היותר טובים מכבר הימים, למען יקרא בו. ובשעה אשר קרא בו, התחיל פתאום לבכות. התרגשותו הייתה מובנה לי, הלא גם ידידי זה היה יהודי; הלא גם אני בכיתי לפעמים בעת כותבי את דברי בספר. אבל לתמהוני הגדול נתן ידידי טעם אחר לדמעותיו. הוא חשב, כי יצאתי מדעתי..."</a:t>
            </a:r>
          </a:p>
          <a:p>
            <a:endParaRPr lang="en-US" dirty="0"/>
          </a:p>
        </p:txBody>
      </p:sp>
      <p:sp>
        <p:nvSpPr>
          <p:cNvPr id="4" name="Title 1"/>
          <p:cNvSpPr txBox="1">
            <a:spLocks noGrp="1"/>
          </p:cNvSpPr>
          <p:nvPr>
            <p:ph type="title"/>
          </p:nvPr>
        </p:nvSpPr>
        <p:spPr>
          <a:prstGeom prst="rect">
            <a:avLst/>
          </a:prstGeom>
          <a:solidFill>
            <a:schemeClr val="accent1">
              <a:lumMod val="20000"/>
              <a:lumOff val="80000"/>
            </a:schemeClr>
          </a:solidFill>
          <a:ln w="28575" cap="flat" cmpd="sng" algn="ctr">
            <a:solidFill>
              <a:schemeClr val="accent1"/>
            </a:solidFill>
            <a:prstDash val="solid"/>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he-IL" sz="4400" b="1" i="0" u="none" strike="noStrike" kern="1200" cap="none" spc="0" normalizeH="0" baseline="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ציונות במערב אירופה – </a:t>
            </a:r>
            <a:br>
              <a:rPr kumimoji="0" lang="he-IL" sz="4400" b="1" i="0" u="none" strike="noStrike" kern="1200" cap="none" spc="0" normalizeH="0" baseline="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br>
            <a:r>
              <a:rPr kumimoji="0" lang="he-IL" sz="4400" b="1" i="0" u="none" strike="noStrike" kern="1200" cap="none" spc="0" normalizeH="0" baseline="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ראשית הציונות המדינית</a:t>
            </a:r>
            <a:endParaRPr kumimoji="0" lang="en-US" sz="5400" b="1" i="0" u="none" strike="noStrike" kern="1200" cap="none" spc="0" normalizeH="0" baseline="0" noProof="0" dirty="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endParaRPr>
          </a:p>
        </p:txBody>
      </p:sp>
      <p:pic>
        <p:nvPicPr>
          <p:cNvPr id="36866" name="Picture 2" descr="קובץ:DE Herzl Judenstaat 01.jpg"/>
          <p:cNvPicPr>
            <a:picLocks noChangeAspect="1" noChangeArrowheads="1"/>
          </p:cNvPicPr>
          <p:nvPr/>
        </p:nvPicPr>
        <p:blipFill>
          <a:blip r:embed="rId3" cstate="print"/>
          <a:srcRect l="15520" r="18518"/>
          <a:stretch>
            <a:fillRect/>
          </a:stretch>
        </p:blipFill>
        <p:spPr bwMode="auto">
          <a:xfrm>
            <a:off x="76200" y="1600200"/>
            <a:ext cx="2590800" cy="4714876"/>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65000"/>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724400"/>
          </a:xfrm>
          <a:solidFill>
            <a:schemeClr val="accent1">
              <a:lumMod val="20000"/>
              <a:lumOff val="80000"/>
            </a:schemeClr>
          </a:solidFill>
          <a:ln>
            <a:solidFill>
              <a:schemeClr val="accent1"/>
            </a:solidFill>
          </a:ln>
        </p:spPr>
        <p:txBody>
          <a:bodyPr>
            <a:normAutofit/>
          </a:bodyPr>
          <a:lstStyle/>
          <a:p>
            <a:pPr algn="r" rtl="1">
              <a:buNone/>
            </a:pPr>
            <a:r>
              <a:rPr lang="he-IL" dirty="0" smtClean="0">
                <a:solidFill>
                  <a:srgbClr val="002060"/>
                </a:solidFill>
              </a:rPr>
              <a:t>1987: כינוס הקונגרס </a:t>
            </a:r>
          </a:p>
          <a:p>
            <a:pPr algn="r" rtl="1">
              <a:buNone/>
            </a:pPr>
            <a:r>
              <a:rPr lang="he-IL" dirty="0" smtClean="0">
                <a:solidFill>
                  <a:srgbClr val="002060"/>
                </a:solidFill>
              </a:rPr>
              <a:t>הציוני הראשון בבאזל</a:t>
            </a:r>
          </a:p>
          <a:p>
            <a:pPr algn="r" rtl="1">
              <a:buNone/>
            </a:pPr>
            <a:r>
              <a:rPr lang="he-IL" dirty="0" smtClean="0">
                <a:solidFill>
                  <a:srgbClr val="002060"/>
                </a:solidFill>
              </a:rPr>
              <a:t>הצגת "תכנית באזל":</a:t>
            </a:r>
          </a:p>
          <a:p>
            <a:pPr algn="r" rtl="1">
              <a:buNone/>
            </a:pPr>
            <a:r>
              <a:rPr lang="he-IL" dirty="0" smtClean="0">
                <a:solidFill>
                  <a:srgbClr val="002060"/>
                </a:solidFill>
              </a:rPr>
              <a:t> "הציונות שואפת </a:t>
            </a:r>
          </a:p>
          <a:p>
            <a:pPr algn="r" rtl="1">
              <a:buNone/>
            </a:pPr>
            <a:r>
              <a:rPr lang="he-IL" dirty="0" smtClean="0">
                <a:solidFill>
                  <a:srgbClr val="002060"/>
                </a:solidFill>
              </a:rPr>
              <a:t>להקים בית מולדת  </a:t>
            </a:r>
          </a:p>
          <a:p>
            <a:pPr algn="r" rtl="1">
              <a:buNone/>
            </a:pPr>
            <a:r>
              <a:rPr lang="he-IL" dirty="0" smtClean="0">
                <a:solidFill>
                  <a:srgbClr val="002060"/>
                </a:solidFill>
              </a:rPr>
              <a:t>לעם ישראל בארץ ישראל, המובטח לפי משפט הכלל"</a:t>
            </a:r>
          </a:p>
          <a:p>
            <a:pPr algn="r" rtl="1">
              <a:buNone/>
            </a:pPr>
            <a:endParaRPr lang="en-US" dirty="0"/>
          </a:p>
        </p:txBody>
      </p:sp>
      <p:sp>
        <p:nvSpPr>
          <p:cNvPr id="4" name="Title 1"/>
          <p:cNvSpPr txBox="1">
            <a:spLocks noGrp="1"/>
          </p:cNvSpPr>
          <p:nvPr>
            <p:ph type="title"/>
          </p:nvPr>
        </p:nvSpPr>
        <p:spPr>
          <a:prstGeom prst="rect">
            <a:avLst/>
          </a:prstGeom>
          <a:solidFill>
            <a:schemeClr val="accent1">
              <a:lumMod val="20000"/>
              <a:lumOff val="80000"/>
            </a:schemeClr>
          </a:solidFill>
          <a:ln w="28575" cap="flat" cmpd="sng" algn="ctr">
            <a:solidFill>
              <a:schemeClr val="accent1"/>
            </a:solidFill>
            <a:prstDash val="solid"/>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he-IL" sz="4400" b="1" i="0" u="none" strike="noStrike" kern="1200" cap="none" spc="0" normalizeH="0" baseline="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ציונות במערב אירופה – </a:t>
            </a:r>
            <a:br>
              <a:rPr kumimoji="0" lang="he-IL" sz="4400" b="1" i="0" u="none" strike="noStrike" kern="1200" cap="none" spc="0" normalizeH="0" baseline="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br>
            <a:r>
              <a:rPr kumimoji="0" lang="he-IL" sz="4400" b="1" i="0" u="none" strike="noStrike" kern="1200" cap="none" spc="0" normalizeH="0" baseline="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ראשית הציונות המדינית</a:t>
            </a:r>
            <a:endParaRPr kumimoji="0" lang="en-US" sz="5400" b="1" i="0" u="none" strike="noStrike" kern="1200" cap="none" spc="0" normalizeH="0" baseline="0" noProof="0" dirty="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endParaRPr>
          </a:p>
        </p:txBody>
      </p:sp>
      <p:pic>
        <p:nvPicPr>
          <p:cNvPr id="44034" name="Picture 2" descr="http://www.aboutisrael.co.il/var/img/big/1092_1"/>
          <p:cNvPicPr>
            <a:picLocks noChangeAspect="1" noChangeArrowheads="1"/>
          </p:cNvPicPr>
          <p:nvPr/>
        </p:nvPicPr>
        <p:blipFill>
          <a:blip r:embed="rId4" cstate="print"/>
          <a:srcRect/>
          <a:stretch>
            <a:fillRect/>
          </a:stretch>
        </p:blipFill>
        <p:spPr bwMode="auto">
          <a:xfrm>
            <a:off x="685800" y="1676400"/>
            <a:ext cx="4555499" cy="3000375"/>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5334000" cy="4525963"/>
          </a:xfrm>
          <a:solidFill>
            <a:schemeClr val="accent1">
              <a:lumMod val="20000"/>
              <a:lumOff val="80000"/>
            </a:schemeClr>
          </a:solidFill>
          <a:ln>
            <a:solidFill>
              <a:schemeClr val="accent1"/>
            </a:solidFill>
          </a:ln>
        </p:spPr>
        <p:txBody>
          <a:bodyPr>
            <a:normAutofit fontScale="85000" lnSpcReduction="10000"/>
          </a:bodyPr>
          <a:lstStyle/>
          <a:p>
            <a:pPr algn="r" rtl="1"/>
            <a:r>
              <a:rPr lang="he-IL" dirty="0" smtClean="0">
                <a:solidFill>
                  <a:srgbClr val="0070C0"/>
                </a:solidFill>
              </a:rPr>
              <a:t>קיום קונגרס ציוני אשר יתכנס באופן </a:t>
            </a:r>
            <a:r>
              <a:rPr lang="he-IL" smtClean="0">
                <a:solidFill>
                  <a:srgbClr val="0070C0"/>
                </a:solidFill>
              </a:rPr>
              <a:t>שוטף </a:t>
            </a:r>
            <a:r>
              <a:rPr lang="he-IL" smtClean="0">
                <a:solidFill>
                  <a:srgbClr val="0070C0"/>
                </a:solidFill>
              </a:rPr>
              <a:t>אחת </a:t>
            </a:r>
            <a:r>
              <a:rPr lang="he-IL" dirty="0" smtClean="0">
                <a:solidFill>
                  <a:srgbClr val="0070C0"/>
                </a:solidFill>
              </a:rPr>
              <a:t>לשנה, ואשר יהיה אסיפה לאומית של העם היהודי.</a:t>
            </a:r>
          </a:p>
          <a:p>
            <a:pPr algn="r" rtl="1"/>
            <a:r>
              <a:rPr lang="he-IL" dirty="0" smtClean="0">
                <a:solidFill>
                  <a:srgbClr val="0070C0"/>
                </a:solidFill>
              </a:rPr>
              <a:t>בחירות: הצירים ייבחרו על ידי הקהילות ברוכשם את השקל הציוני, המשייכם לתנועה.</a:t>
            </a:r>
          </a:p>
          <a:p>
            <a:pPr algn="r" rtl="1"/>
            <a:r>
              <a:rPr lang="he-IL" dirty="0" smtClean="0">
                <a:solidFill>
                  <a:srgbClr val="0070C0"/>
                </a:solidFill>
              </a:rPr>
              <a:t>הקמת ועד פועל ציוני, אשר יהיה גוף מבצע של החלטות הקונגרס הציוני.</a:t>
            </a:r>
          </a:p>
          <a:p>
            <a:pPr algn="r" rtl="1"/>
            <a:r>
              <a:rPr lang="he-IL" dirty="0" smtClean="0">
                <a:solidFill>
                  <a:srgbClr val="0070C0"/>
                </a:solidFill>
              </a:rPr>
              <a:t>הקמת בית לאומי לעם היהודי בארץ-ישראל.</a:t>
            </a:r>
          </a:p>
          <a:p>
            <a:endParaRPr lang="en-US" dirty="0"/>
          </a:p>
        </p:txBody>
      </p:sp>
      <p:sp>
        <p:nvSpPr>
          <p:cNvPr id="4" name="Title 1"/>
          <p:cNvSpPr txBox="1">
            <a:spLocks noGrp="1"/>
          </p:cNvSpPr>
          <p:nvPr>
            <p:ph type="title"/>
          </p:nvPr>
        </p:nvSpPr>
        <p:spPr>
          <a:prstGeom prst="rect">
            <a:avLst/>
          </a:prstGeom>
          <a:solidFill>
            <a:schemeClr val="accent1">
              <a:lumMod val="20000"/>
              <a:lumOff val="80000"/>
            </a:schemeClr>
          </a:solidFill>
          <a:ln w="28575" cap="flat" cmpd="sng" algn="ctr">
            <a:solidFill>
              <a:schemeClr val="accent1"/>
            </a:solidFill>
            <a:prstDash val="solid"/>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he-IL" sz="4400" b="1" i="0" u="none" strike="noStrike" kern="1200" cap="none" spc="0" normalizeH="0" baseline="0" noProof="0"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rPr>
              <a:t>החלטות הקונגרס הציוני הראשון</a:t>
            </a:r>
            <a:endParaRPr kumimoji="0" lang="en-US" sz="5400" b="1" i="0" u="none" strike="noStrike" kern="1200" cap="none" spc="0" normalizeH="0" baseline="0" noProof="0" dirty="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uLnTx/>
              <a:uFillTx/>
              <a:latin typeface="+mn-lt"/>
              <a:ea typeface="+mn-ea"/>
              <a:cs typeface="+mn-cs"/>
            </a:endParaRPr>
          </a:p>
        </p:txBody>
      </p:sp>
      <p:pic>
        <p:nvPicPr>
          <p:cNvPr id="41986" name="Picture 2" descr="http://www.migdalor.biz/image/users/55835/ftp/my_files/200px-Theodor_Herz007.jpg"/>
          <p:cNvPicPr>
            <a:picLocks noChangeAspect="1" noChangeArrowheads="1"/>
          </p:cNvPicPr>
          <p:nvPr/>
        </p:nvPicPr>
        <p:blipFill>
          <a:blip r:embed="rId4" cstate="print"/>
          <a:srcRect/>
          <a:stretch>
            <a:fillRect/>
          </a:stretch>
        </p:blipFill>
        <p:spPr bwMode="auto">
          <a:xfrm>
            <a:off x="6172200" y="1828800"/>
            <a:ext cx="2548494" cy="38100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820</TotalTime>
  <Words>908</Words>
  <Application>Microsoft Office PowerPoint</Application>
  <PresentationFormat>On-screen Show (4:3)</PresentationFormat>
  <Paragraphs>204</Paragraphs>
  <Slides>17</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Times New Roman</vt:lpstr>
      <vt:lpstr>Wingdings</vt:lpstr>
      <vt:lpstr>Office Theme</vt:lpstr>
      <vt:lpstr>הרקע להתפתחות הציונות</vt:lpstr>
      <vt:lpstr>תהליכים המתרחשים באירופה במהלך המאה ה-19:</vt:lpstr>
      <vt:lpstr>תהליכים המתרחשים באירופה במהלך המאה ה-19:</vt:lpstr>
      <vt:lpstr>תהליכים המתרחשים באירופה במהלך המאה ה-19:</vt:lpstr>
      <vt:lpstr>תהליכים המתרחשים באירופה במהלך המאה ה-19:</vt:lpstr>
      <vt:lpstr>"הֱיֵה אָדָם בְּצֵאתְךָ וִיהוּדִי בְּאָהֳלֶךָ"</vt:lpstr>
      <vt:lpstr>התעוררות האנטישמיות באירופה</vt:lpstr>
      <vt:lpstr>התעוררות האנטישמיות באירופה</vt:lpstr>
      <vt:lpstr>תגובה נוספת לאנטישמיות:  הציונות</vt:lpstr>
      <vt:lpstr>ציונות ברוסיה</vt:lpstr>
      <vt:lpstr>ציונות ברוסיה – ציונות מעשית</vt:lpstr>
      <vt:lpstr>תגובה נוספת לאנטישמיות:  הציונות</vt:lpstr>
      <vt:lpstr>ציו</vt:lpstr>
      <vt:lpstr>ציונות במערב אירופה –  ראשית הציונות המדינית</vt:lpstr>
      <vt:lpstr>ציונות במערב אירופה –  ראשית הציונות המדינית</vt:lpstr>
      <vt:lpstr>ציונות במערב אירופה –  ראשית הציונות המדינית</vt:lpstr>
      <vt:lpstr>החלטות הקונגרס הציוני הראשון</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הרקע להתפתחות הציונות</dc:title>
  <dc:creator>Osnat</dc:creator>
  <cp:lastModifiedBy>osnat aharoni</cp:lastModifiedBy>
  <cp:revision>61</cp:revision>
  <dcterms:created xsi:type="dcterms:W3CDTF">2012-12-21T16:55:46Z</dcterms:created>
  <dcterms:modified xsi:type="dcterms:W3CDTF">2016-01-25T16:15:51Z</dcterms:modified>
</cp:coreProperties>
</file>