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6" r:id="rId10"/>
    <p:sldId id="263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451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e-IL" sz="6600" b="1" dirty="0" smtClean="0">
                <a:solidFill>
                  <a:srgbClr val="C00000"/>
                </a:solidFill>
              </a:rPr>
              <a:t>תודעה / אלכס אפשטיין</a:t>
            </a:r>
            <a:endParaRPr lang="en-US" sz="6600" b="1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7" name="Picture 3" descr="C:\Users\irit\Desktop\book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3352800"/>
            <a:ext cx="2713038" cy="27130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b="1" dirty="0">
                <a:solidFill>
                  <a:srgbClr val="C00000"/>
                </a:solidFill>
              </a:rPr>
              <a:t>תודעה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he-IL" sz="4000" b="1" dirty="0" smtClean="0"/>
              <a:t>תולעת הספרים החלה לפחד מהמוות. </a:t>
            </a:r>
            <a:r>
              <a:rPr lang="he-IL" sz="4000" b="1" dirty="0" smtClean="0"/>
              <a:t>(מאחד </a:t>
            </a:r>
            <a:r>
              <a:rPr lang="he-IL" sz="4000" b="1" dirty="0" smtClean="0"/>
              <a:t>הספרים שכילתה למדה על האפשרות להפוך לתולעת ספרים דיגיטלית</a:t>
            </a:r>
            <a:r>
              <a:rPr lang="he-IL" sz="4000" b="1" dirty="0" smtClean="0"/>
              <a:t>.) </a:t>
            </a:r>
            <a:r>
              <a:rPr lang="he-IL" sz="4000" b="1" dirty="0" smtClean="0"/>
              <a:t>כדי להתכונן החלה לנקב ספרי תפילה.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he-IL" b="1" dirty="0" smtClean="0">
                <a:solidFill>
                  <a:srgbClr val="00B050"/>
                </a:solidFill>
              </a:rPr>
              <a:t>תולעת הספרים</a:t>
            </a:r>
          </a:p>
          <a:p>
            <a:pPr algn="ctr">
              <a:buNone/>
            </a:pPr>
            <a:r>
              <a:rPr lang="he-IL" b="1" dirty="0" smtClean="0">
                <a:solidFill>
                  <a:srgbClr val="00B050"/>
                </a:solidFill>
              </a:rPr>
              <a:t> </a:t>
            </a:r>
            <a:r>
              <a:rPr lang="he-IL" b="1" dirty="0" smtClean="0">
                <a:solidFill>
                  <a:srgbClr val="FF0000"/>
                </a:solidFill>
              </a:rPr>
              <a:t>החלה</a:t>
            </a:r>
          </a:p>
          <a:p>
            <a:pPr algn="ctr">
              <a:buNone/>
            </a:pPr>
            <a:r>
              <a:rPr lang="he-IL" b="1" dirty="0" smtClean="0"/>
              <a:t> </a:t>
            </a:r>
            <a:r>
              <a:rPr lang="he-IL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לפחד</a:t>
            </a:r>
            <a:r>
              <a:rPr lang="he-IL" b="1" dirty="0" smtClean="0"/>
              <a:t> מה</a:t>
            </a:r>
            <a:r>
              <a:rPr lang="he-IL" b="1" dirty="0" smtClean="0">
                <a:solidFill>
                  <a:schemeClr val="accent4">
                    <a:lumMod val="75000"/>
                  </a:schemeClr>
                </a:solidFill>
              </a:rPr>
              <a:t>מוות</a:t>
            </a:r>
            <a:r>
              <a:rPr lang="he-IL" b="1" dirty="0" smtClean="0"/>
              <a:t>.</a:t>
            </a:r>
          </a:p>
          <a:p>
            <a:pPr algn="ctr">
              <a:buNone/>
            </a:pPr>
            <a:r>
              <a:rPr lang="he-IL" b="1" dirty="0" smtClean="0"/>
              <a:t> </a:t>
            </a:r>
          </a:p>
          <a:p>
            <a:pPr algn="ctr">
              <a:buNone/>
            </a:pPr>
            <a:r>
              <a:rPr lang="he-IL" b="1" dirty="0" smtClean="0">
                <a:solidFill>
                  <a:srgbClr val="00B050"/>
                </a:solidFill>
              </a:rPr>
              <a:t>כדי להתכונן</a:t>
            </a:r>
          </a:p>
          <a:p>
            <a:pPr algn="ctr">
              <a:buNone/>
            </a:pPr>
            <a:r>
              <a:rPr lang="he-IL" b="1" dirty="0" smtClean="0">
                <a:solidFill>
                  <a:srgbClr val="00B050"/>
                </a:solidFill>
              </a:rPr>
              <a:t> </a:t>
            </a:r>
            <a:r>
              <a:rPr lang="he-IL" b="1" dirty="0" smtClean="0">
                <a:solidFill>
                  <a:srgbClr val="FF0000"/>
                </a:solidFill>
              </a:rPr>
              <a:t>החלה</a:t>
            </a:r>
          </a:p>
          <a:p>
            <a:pPr algn="ctr">
              <a:buNone/>
            </a:pPr>
            <a:r>
              <a:rPr lang="he-IL" b="1" dirty="0" smtClean="0"/>
              <a:t> </a:t>
            </a:r>
            <a:r>
              <a:rPr lang="he-IL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לנקב</a:t>
            </a:r>
            <a:r>
              <a:rPr lang="he-IL" b="1" dirty="0" smtClean="0"/>
              <a:t> </a:t>
            </a:r>
            <a:r>
              <a:rPr lang="he-IL" b="1" dirty="0" smtClean="0">
                <a:solidFill>
                  <a:schemeClr val="accent4">
                    <a:lumMod val="75000"/>
                  </a:schemeClr>
                </a:solidFill>
              </a:rPr>
              <a:t>ספרי</a:t>
            </a:r>
            <a:r>
              <a:rPr lang="he-IL" b="1" dirty="0" smtClean="0"/>
              <a:t> </a:t>
            </a:r>
            <a:r>
              <a:rPr lang="he-IL" b="1" dirty="0" smtClean="0">
                <a:solidFill>
                  <a:schemeClr val="accent4">
                    <a:lumMod val="75000"/>
                  </a:schemeClr>
                </a:solidFill>
              </a:rPr>
              <a:t>תפילה</a:t>
            </a:r>
            <a:r>
              <a:rPr lang="he-IL" b="1" dirty="0" smtClean="0"/>
              <a:t>.</a:t>
            </a:r>
            <a:endParaRPr lang="en-US" b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he-IL" b="1" dirty="0" smtClean="0">
                <a:solidFill>
                  <a:srgbClr val="00B050"/>
                </a:solidFill>
              </a:rPr>
              <a:t>תולעת הספרים </a:t>
            </a:r>
            <a:r>
              <a:rPr lang="he-IL" b="1" dirty="0" smtClean="0">
                <a:solidFill>
                  <a:srgbClr val="FF0000"/>
                </a:solidFill>
              </a:rPr>
              <a:t>החלה </a:t>
            </a:r>
            <a:r>
              <a:rPr lang="he-IL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לפחד</a:t>
            </a:r>
            <a:r>
              <a:rPr lang="he-IL" b="1" dirty="0" smtClean="0"/>
              <a:t> מה</a:t>
            </a:r>
            <a:r>
              <a:rPr lang="he-IL" b="1" dirty="0" smtClean="0">
                <a:solidFill>
                  <a:schemeClr val="accent4">
                    <a:lumMod val="75000"/>
                  </a:schemeClr>
                </a:solidFill>
              </a:rPr>
              <a:t>מוות</a:t>
            </a:r>
            <a:r>
              <a:rPr lang="he-IL" b="1" dirty="0" smtClean="0"/>
              <a:t>. </a:t>
            </a:r>
          </a:p>
          <a:p>
            <a:pPr algn="ctr">
              <a:buNone/>
            </a:pPr>
            <a:r>
              <a:rPr lang="he-IL" b="1" dirty="0" smtClean="0">
                <a:solidFill>
                  <a:srgbClr val="00B050"/>
                </a:solidFill>
              </a:rPr>
              <a:t>כדי להתכונן </a:t>
            </a:r>
            <a:r>
              <a:rPr lang="he-IL" b="1" dirty="0" smtClean="0">
                <a:solidFill>
                  <a:srgbClr val="FF0000"/>
                </a:solidFill>
              </a:rPr>
              <a:t>החלה</a:t>
            </a:r>
            <a:r>
              <a:rPr lang="he-IL" b="1" dirty="0" smtClean="0"/>
              <a:t> </a:t>
            </a:r>
            <a:r>
              <a:rPr lang="he-IL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לנקב</a:t>
            </a:r>
            <a:r>
              <a:rPr lang="he-IL" b="1" dirty="0" smtClean="0"/>
              <a:t> </a:t>
            </a:r>
            <a:r>
              <a:rPr lang="he-IL" b="1" dirty="0" smtClean="0">
                <a:solidFill>
                  <a:schemeClr val="accent4">
                    <a:lumMod val="75000"/>
                  </a:schemeClr>
                </a:solidFill>
              </a:rPr>
              <a:t>ספרי</a:t>
            </a:r>
            <a:r>
              <a:rPr lang="he-IL" b="1" dirty="0" smtClean="0"/>
              <a:t> </a:t>
            </a:r>
            <a:r>
              <a:rPr lang="he-IL" b="1" dirty="0" smtClean="0">
                <a:solidFill>
                  <a:schemeClr val="accent4">
                    <a:lumMod val="75000"/>
                  </a:schemeClr>
                </a:solidFill>
              </a:rPr>
              <a:t>תפילה</a:t>
            </a:r>
            <a:r>
              <a:rPr lang="he-IL" b="1" dirty="0" smtClean="0"/>
              <a:t>.</a:t>
            </a:r>
            <a:endParaRPr lang="en-US" b="1" dirty="0" smtClean="0"/>
          </a:p>
          <a:p>
            <a:pPr algn="ctr">
              <a:buNone/>
            </a:pPr>
            <a:endParaRPr lang="he-IL" b="1" dirty="0" smtClean="0"/>
          </a:p>
          <a:p>
            <a:pPr algn="ctr">
              <a:buNone/>
            </a:pPr>
            <a:r>
              <a:rPr lang="he-IL" b="1" dirty="0" smtClean="0">
                <a:solidFill>
                  <a:srgbClr val="00B050"/>
                </a:solidFill>
              </a:rPr>
              <a:t>תולעת הספרים</a:t>
            </a:r>
            <a:r>
              <a:rPr lang="he-IL" b="1" dirty="0" smtClean="0">
                <a:solidFill>
                  <a:schemeClr val="accent4">
                    <a:lumMod val="75000"/>
                  </a:schemeClr>
                </a:solidFill>
              </a:rPr>
              <a:t> ספרי</a:t>
            </a:r>
            <a:r>
              <a:rPr lang="he-IL" b="1" dirty="0" smtClean="0"/>
              <a:t> </a:t>
            </a:r>
            <a:r>
              <a:rPr lang="he-IL" b="1" dirty="0" smtClean="0">
                <a:solidFill>
                  <a:schemeClr val="accent4">
                    <a:lumMod val="75000"/>
                  </a:schemeClr>
                </a:solidFill>
              </a:rPr>
              <a:t>תפילה</a:t>
            </a:r>
          </a:p>
          <a:p>
            <a:pPr algn="ctr">
              <a:buNone/>
            </a:pPr>
            <a:r>
              <a:rPr lang="he-IL" b="1" dirty="0" smtClean="0"/>
              <a:t>ה</a:t>
            </a:r>
            <a:r>
              <a:rPr lang="he-IL" b="1" dirty="0" smtClean="0">
                <a:solidFill>
                  <a:schemeClr val="accent4">
                    <a:lumMod val="75000"/>
                  </a:schemeClr>
                </a:solidFill>
              </a:rPr>
              <a:t>מוות </a:t>
            </a:r>
            <a:r>
              <a:rPr lang="he-IL" b="1" dirty="0" smtClean="0">
                <a:solidFill>
                  <a:srgbClr val="00B050"/>
                </a:solidFill>
              </a:rPr>
              <a:t>להתכונן</a:t>
            </a:r>
          </a:p>
          <a:p>
            <a:pPr algn="ctr">
              <a:buNone/>
            </a:pPr>
            <a:r>
              <a:rPr lang="he-IL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לנקב לפחד </a:t>
            </a:r>
            <a:r>
              <a:rPr lang="he-IL" b="1" dirty="0" smtClean="0"/>
              <a:t>ה</a:t>
            </a:r>
            <a:r>
              <a:rPr lang="he-IL" b="1" dirty="0" smtClean="0">
                <a:solidFill>
                  <a:schemeClr val="accent4">
                    <a:lumMod val="75000"/>
                  </a:schemeClr>
                </a:solidFill>
              </a:rPr>
              <a:t>מוות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he-IL" dirty="0" smtClean="0">
              <a:solidFill>
                <a:srgbClr val="00B050"/>
              </a:solidFill>
            </a:endParaRPr>
          </a:p>
          <a:p>
            <a:pPr algn="ctr">
              <a:buNone/>
            </a:pPr>
            <a:r>
              <a:rPr lang="he-IL" b="1" dirty="0" smtClean="0">
                <a:solidFill>
                  <a:srgbClr val="00B050"/>
                </a:solidFill>
              </a:rPr>
              <a:t>מאחד הספרים שכילתה </a:t>
            </a:r>
          </a:p>
          <a:p>
            <a:pPr algn="ctr">
              <a:buNone/>
            </a:pPr>
            <a:r>
              <a:rPr lang="he-IL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למדה (על) האפשרות</a:t>
            </a:r>
            <a:r>
              <a:rPr lang="he-IL" b="1" dirty="0" smtClean="0"/>
              <a:t> </a:t>
            </a:r>
            <a:r>
              <a:rPr lang="he-IL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להפוך </a:t>
            </a:r>
          </a:p>
          <a:p>
            <a:pPr algn="ctr">
              <a:buNone/>
            </a:pPr>
            <a:r>
              <a:rPr lang="he-IL" b="1" dirty="0" smtClean="0">
                <a:solidFill>
                  <a:srgbClr val="FF0000"/>
                </a:solidFill>
              </a:rPr>
              <a:t>לתולעת ספרים דיגיטלית</a:t>
            </a:r>
            <a:r>
              <a:rPr lang="he-IL" b="1" dirty="0" smtClean="0"/>
              <a:t>.</a:t>
            </a:r>
          </a:p>
          <a:p>
            <a:pPr algn="ctr">
              <a:buNone/>
            </a:pPr>
            <a:endParaRPr lang="he-I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he-IL" dirty="0" smtClean="0">
              <a:solidFill>
                <a:srgbClr val="00B050"/>
              </a:solidFill>
            </a:endParaRPr>
          </a:p>
          <a:p>
            <a:pPr algn="ctr">
              <a:buNone/>
            </a:pPr>
            <a:r>
              <a:rPr lang="he-IL" b="1" dirty="0" smtClean="0">
                <a:solidFill>
                  <a:srgbClr val="00B050"/>
                </a:solidFill>
              </a:rPr>
              <a:t>מאחד הספרים שכילתה </a:t>
            </a:r>
          </a:p>
          <a:p>
            <a:pPr algn="ctr">
              <a:buNone/>
            </a:pPr>
            <a:r>
              <a:rPr lang="he-IL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למדה (על) </a:t>
            </a:r>
            <a:r>
              <a:rPr lang="he-IL" sz="4800" b="1" dirty="0" smtClean="0"/>
              <a:t>האפשרות </a:t>
            </a:r>
            <a:r>
              <a:rPr lang="he-IL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להפוך </a:t>
            </a:r>
          </a:p>
          <a:p>
            <a:pPr algn="ctr">
              <a:buNone/>
            </a:pPr>
            <a:r>
              <a:rPr lang="he-IL" b="1" dirty="0" smtClean="0">
                <a:solidFill>
                  <a:srgbClr val="FF0000"/>
                </a:solidFill>
              </a:rPr>
              <a:t>לתולעת ספרים דיגיטלית</a:t>
            </a:r>
            <a:r>
              <a:rPr lang="he-IL" b="1" dirty="0" smtClean="0">
                <a:solidFill>
                  <a:srgbClr val="C00000"/>
                </a:solidFill>
              </a:rPr>
              <a:t>.</a:t>
            </a:r>
            <a:endParaRPr lang="en-US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he-IL" sz="4400" b="1" dirty="0" smtClean="0">
                <a:solidFill>
                  <a:srgbClr val="FF0000"/>
                </a:solidFill>
              </a:rPr>
              <a:t>תולעת הספרים</a:t>
            </a:r>
          </a:p>
          <a:p>
            <a:pPr algn="ctr">
              <a:buNone/>
            </a:pPr>
            <a:endParaRPr lang="he-IL" sz="44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he-IL" sz="4400" b="1" dirty="0" smtClean="0">
                <a:solidFill>
                  <a:srgbClr val="FF0000"/>
                </a:solidFill>
              </a:rPr>
              <a:t> </a:t>
            </a:r>
            <a:r>
              <a:rPr lang="he-IL" sz="5400" b="1" dirty="0" smtClean="0"/>
              <a:t>האפשרות להפוך</a:t>
            </a:r>
          </a:p>
          <a:p>
            <a:pPr algn="ctr">
              <a:buNone/>
            </a:pPr>
            <a:endParaRPr lang="he-IL" b="1" dirty="0" smtClean="0"/>
          </a:p>
          <a:p>
            <a:pPr algn="ctr">
              <a:buNone/>
            </a:pPr>
            <a:r>
              <a:rPr lang="he-IL" sz="4400" b="1" dirty="0" smtClean="0">
                <a:solidFill>
                  <a:srgbClr val="00B050"/>
                </a:solidFill>
              </a:rPr>
              <a:t>לתולעת ספרים דיגיטלית</a:t>
            </a:r>
            <a:endParaRPr lang="en-US" sz="4400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he-IL" dirty="0" smtClean="0"/>
          </a:p>
          <a:p>
            <a:pPr algn="ctr">
              <a:buNone/>
            </a:pPr>
            <a:r>
              <a:rPr lang="he-IL" b="1" dirty="0" smtClean="0"/>
              <a:t>ספרים</a:t>
            </a:r>
          </a:p>
          <a:p>
            <a:pPr algn="ctr">
              <a:buNone/>
            </a:pPr>
            <a:r>
              <a:rPr lang="he-IL" sz="4800" b="1" dirty="0" smtClean="0">
                <a:solidFill>
                  <a:srgbClr val="C00000"/>
                </a:solidFill>
              </a:rPr>
              <a:t>האפשרות להפוך</a:t>
            </a:r>
          </a:p>
          <a:p>
            <a:pPr algn="ctr">
              <a:buNone/>
            </a:pPr>
            <a:endParaRPr lang="he-IL" b="1" dirty="0" smtClean="0"/>
          </a:p>
          <a:p>
            <a:pPr algn="ctr">
              <a:buNone/>
            </a:pPr>
            <a:r>
              <a:rPr lang="he-IL" b="1" dirty="0" smtClean="0"/>
              <a:t>ספרים דיגיטליים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he-IL" sz="6600" b="1" dirty="0" smtClean="0"/>
              <a:t>לנקב</a:t>
            </a:r>
          </a:p>
          <a:p>
            <a:pPr algn="ctr">
              <a:buNone/>
            </a:pPr>
            <a:r>
              <a:rPr lang="he-IL" b="1" dirty="0" smtClean="0"/>
              <a:t> מקבת, נקב, ניקבה, נקבה,</a:t>
            </a:r>
          </a:p>
          <a:p>
            <a:pPr algn="ctr">
              <a:buNone/>
            </a:pPr>
            <a:r>
              <a:rPr lang="he-IL" dirty="0" smtClean="0"/>
              <a:t> </a:t>
            </a:r>
            <a:r>
              <a:rPr lang="he-IL" b="1" dirty="0" smtClean="0"/>
              <a:t>יקוב הדין את ההר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he-IL" dirty="0" smtClean="0"/>
          </a:p>
          <a:p>
            <a:pPr algn="ctr">
              <a:buNone/>
            </a:pPr>
            <a:r>
              <a:rPr lang="he-IL" sz="6600" b="1" dirty="0" smtClean="0"/>
              <a:t>תודעה</a:t>
            </a:r>
          </a:p>
          <a:p>
            <a:pPr algn="ctr">
              <a:buNone/>
            </a:pPr>
            <a:r>
              <a:rPr lang="he-IL" b="1" dirty="0" smtClean="0">
                <a:solidFill>
                  <a:srgbClr val="C00000"/>
                </a:solidFill>
              </a:rPr>
              <a:t>לדעת, ידיעה, דעה, הודעה, מודעה, ידיעה, מידע, מודעות</a:t>
            </a:r>
          </a:p>
          <a:p>
            <a:pPr algn="ctr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he-IL" b="1" dirty="0" smtClean="0"/>
          </a:p>
          <a:p>
            <a:pPr algn="ctr">
              <a:buNone/>
            </a:pPr>
            <a:r>
              <a:rPr lang="he-IL" b="1" dirty="0" smtClean="0"/>
              <a:t>תולעת הספרים החלה לפחד מהמוות. </a:t>
            </a:r>
            <a:r>
              <a:rPr lang="he-IL" b="1" smtClean="0"/>
              <a:t>(מאחד </a:t>
            </a:r>
            <a:r>
              <a:rPr lang="he-IL" b="1" dirty="0" smtClean="0"/>
              <a:t>הספרים שכילתה למדה על האפשרות להפוך לתולעת ספרים </a:t>
            </a:r>
            <a:r>
              <a:rPr lang="he-IL" b="1" smtClean="0"/>
              <a:t>דיגיטלית</a:t>
            </a:r>
            <a:r>
              <a:rPr lang="he-IL" b="1" smtClean="0"/>
              <a:t>.) </a:t>
            </a:r>
            <a:r>
              <a:rPr lang="he-IL" b="1" dirty="0" smtClean="0"/>
              <a:t>כדי להתכונן החלה לנקב ספרי תפילה.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165</Words>
  <Application>Microsoft Office PowerPoint</Application>
  <PresentationFormat>On-screen Show (4:3)</PresentationFormat>
  <Paragraphs>42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Office Theme</vt:lpstr>
      <vt:lpstr>תודעה / אלכס אפשטיין</vt:lpstr>
      <vt:lpstr>תודעה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תודעה / אלכס אפשטיין</dc:title>
  <dc:creator>irit</dc:creator>
  <cp:lastModifiedBy>osnat aharoni</cp:lastModifiedBy>
  <cp:revision>6</cp:revision>
  <dcterms:created xsi:type="dcterms:W3CDTF">2006-08-16T00:00:00Z</dcterms:created>
  <dcterms:modified xsi:type="dcterms:W3CDTF">2016-03-28T15:33:04Z</dcterms:modified>
</cp:coreProperties>
</file>